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73" r:id="rId6"/>
    <p:sldId id="27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6A5EA-5AF5-4037-ADAD-3F6C7B6ADF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2A9C71-C86B-427C-8311-B631D61677D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Random Forest</a:t>
          </a:r>
        </a:p>
      </dgm:t>
    </dgm:pt>
    <dgm:pt modelId="{1DE850AA-20F3-4E17-88C1-C1170FAE19DB}" type="parTrans" cxnId="{D1F97970-94DD-42B1-97F0-0DFB424033AB}">
      <dgm:prSet/>
      <dgm:spPr/>
      <dgm:t>
        <a:bodyPr/>
        <a:lstStyle/>
        <a:p>
          <a:endParaRPr lang="en-IN"/>
        </a:p>
      </dgm:t>
    </dgm:pt>
    <dgm:pt modelId="{E3B04E22-3122-4A0A-9526-32336BDD0679}" type="sibTrans" cxnId="{D1F97970-94DD-42B1-97F0-0DFB424033AB}">
      <dgm:prSet/>
      <dgm:spPr/>
      <dgm:t>
        <a:bodyPr/>
        <a:lstStyle/>
        <a:p>
          <a:endParaRPr lang="en-IN"/>
        </a:p>
      </dgm:t>
    </dgm:pt>
    <dgm:pt modelId="{AFADA73F-CAE7-4822-904C-0EA623F44FE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Logistic Regression</a:t>
          </a:r>
        </a:p>
      </dgm:t>
    </dgm:pt>
    <dgm:pt modelId="{FCF2B11A-1351-46F1-8481-503DA1FB6AF1}" type="parTrans" cxnId="{191F0E6F-F99B-4840-A958-A3378A3624BA}">
      <dgm:prSet/>
      <dgm:spPr/>
      <dgm:t>
        <a:bodyPr/>
        <a:lstStyle/>
        <a:p>
          <a:endParaRPr lang="en-IN"/>
        </a:p>
      </dgm:t>
    </dgm:pt>
    <dgm:pt modelId="{AEBDD3B8-2B59-4334-AAE7-457BDA15A67C}" type="sibTrans" cxnId="{191F0E6F-F99B-4840-A958-A3378A3624BA}">
      <dgm:prSet/>
      <dgm:spPr/>
      <dgm:t>
        <a:bodyPr/>
        <a:lstStyle/>
        <a:p>
          <a:endParaRPr lang="en-IN"/>
        </a:p>
      </dgm:t>
    </dgm:pt>
    <dgm:pt modelId="{D63DFDCE-F063-4602-9821-3C2DBF06FA59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K- Nearest Neighbour</a:t>
          </a:r>
        </a:p>
      </dgm:t>
    </dgm:pt>
    <dgm:pt modelId="{EF50A6F8-C05E-413B-BACD-A598A3260E3F}" type="parTrans" cxnId="{92F4A369-8D97-4A35-A55C-F89B01949FC7}">
      <dgm:prSet/>
      <dgm:spPr/>
      <dgm:t>
        <a:bodyPr/>
        <a:lstStyle/>
        <a:p>
          <a:endParaRPr lang="en-IN"/>
        </a:p>
      </dgm:t>
    </dgm:pt>
    <dgm:pt modelId="{C1A3E8C0-19F4-4C64-98E1-104CE19B0189}" type="sibTrans" cxnId="{92F4A369-8D97-4A35-A55C-F89B01949FC7}">
      <dgm:prSet/>
      <dgm:spPr/>
      <dgm:t>
        <a:bodyPr/>
        <a:lstStyle/>
        <a:p>
          <a:endParaRPr lang="en-IN"/>
        </a:p>
      </dgm:t>
    </dgm:pt>
    <dgm:pt modelId="{40A28517-644D-4F20-99B1-B4B64A30142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Support Vector Machine</a:t>
          </a:r>
        </a:p>
      </dgm:t>
    </dgm:pt>
    <dgm:pt modelId="{CA24FA8F-94AB-438C-9412-C8A98C5556C1}" type="parTrans" cxnId="{3F45B969-78EF-489B-93EA-7E93579F70F4}">
      <dgm:prSet/>
      <dgm:spPr/>
      <dgm:t>
        <a:bodyPr/>
        <a:lstStyle/>
        <a:p>
          <a:endParaRPr lang="en-IN"/>
        </a:p>
      </dgm:t>
    </dgm:pt>
    <dgm:pt modelId="{01D92CF0-F6C0-484F-845D-28F0C6DD9BD9}" type="sibTrans" cxnId="{3F45B969-78EF-489B-93EA-7E93579F70F4}">
      <dgm:prSet/>
      <dgm:spPr/>
      <dgm:t>
        <a:bodyPr/>
        <a:lstStyle/>
        <a:p>
          <a:endParaRPr lang="en-IN"/>
        </a:p>
      </dgm:t>
    </dgm:pt>
    <dgm:pt modelId="{C4DC4146-BD9D-45E9-8D66-CD3B70F735A9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Decision Tree</a:t>
          </a:r>
        </a:p>
      </dgm:t>
    </dgm:pt>
    <dgm:pt modelId="{67E58AB0-CBC4-460B-B4EF-D3A3B5B50FFD}" type="parTrans" cxnId="{F55FA910-8A1E-4131-AF86-50C3178D86C6}">
      <dgm:prSet/>
      <dgm:spPr/>
      <dgm:t>
        <a:bodyPr/>
        <a:lstStyle/>
        <a:p>
          <a:endParaRPr lang="en-IN"/>
        </a:p>
      </dgm:t>
    </dgm:pt>
    <dgm:pt modelId="{80F9008B-A748-41E4-B06B-68AD02105B8F}" type="sibTrans" cxnId="{F55FA910-8A1E-4131-AF86-50C3178D86C6}">
      <dgm:prSet/>
      <dgm:spPr/>
      <dgm:t>
        <a:bodyPr/>
        <a:lstStyle/>
        <a:p>
          <a:endParaRPr lang="en-IN"/>
        </a:p>
      </dgm:t>
    </dgm:pt>
    <dgm:pt modelId="{5E9F6FFD-3BB7-4941-8FB1-7DF333C440B4}" type="pres">
      <dgm:prSet presAssocID="{B9B6A5EA-5AF5-4037-ADAD-3F6C7B6ADF9A}" presName="cycle" presStyleCnt="0">
        <dgm:presLayoutVars>
          <dgm:dir/>
          <dgm:resizeHandles val="exact"/>
        </dgm:presLayoutVars>
      </dgm:prSet>
      <dgm:spPr/>
    </dgm:pt>
    <dgm:pt modelId="{75B8169A-2A0F-4DDC-B2F5-2DB1C2F12093}" type="pres">
      <dgm:prSet presAssocID="{AB2A9C71-C86B-427C-8311-B631D61677D5}" presName="node" presStyleLbl="node1" presStyleIdx="0" presStyleCnt="5" custRadScaleRad="99419" custRadScaleInc="1883">
        <dgm:presLayoutVars>
          <dgm:bulletEnabled val="1"/>
        </dgm:presLayoutVars>
      </dgm:prSet>
      <dgm:spPr/>
    </dgm:pt>
    <dgm:pt modelId="{88BB3F97-54D8-4D55-AA2B-CBF3765879F3}" type="pres">
      <dgm:prSet presAssocID="{E3B04E22-3122-4A0A-9526-32336BDD0679}" presName="sibTrans" presStyleLbl="sibTrans2D1" presStyleIdx="0" presStyleCnt="5"/>
      <dgm:spPr/>
    </dgm:pt>
    <dgm:pt modelId="{909A079A-9171-4C1F-B8AF-B8C0656F8638}" type="pres">
      <dgm:prSet presAssocID="{E3B04E22-3122-4A0A-9526-32336BDD0679}" presName="connectorText" presStyleLbl="sibTrans2D1" presStyleIdx="0" presStyleCnt="5"/>
      <dgm:spPr/>
    </dgm:pt>
    <dgm:pt modelId="{BB39E210-391F-4876-8D8D-161FD01C7554}" type="pres">
      <dgm:prSet presAssocID="{AFADA73F-CAE7-4822-904C-0EA623F44FEC}" presName="node" presStyleLbl="node1" presStyleIdx="1" presStyleCnt="5">
        <dgm:presLayoutVars>
          <dgm:bulletEnabled val="1"/>
        </dgm:presLayoutVars>
      </dgm:prSet>
      <dgm:spPr/>
    </dgm:pt>
    <dgm:pt modelId="{FA59F0B8-5EE7-490E-83DF-B26A3F770535}" type="pres">
      <dgm:prSet presAssocID="{AEBDD3B8-2B59-4334-AAE7-457BDA15A67C}" presName="sibTrans" presStyleLbl="sibTrans2D1" presStyleIdx="1" presStyleCnt="5"/>
      <dgm:spPr/>
    </dgm:pt>
    <dgm:pt modelId="{9CBACD76-0EA9-4DE7-83A1-DDBE51F2D189}" type="pres">
      <dgm:prSet presAssocID="{AEBDD3B8-2B59-4334-AAE7-457BDA15A67C}" presName="connectorText" presStyleLbl="sibTrans2D1" presStyleIdx="1" presStyleCnt="5"/>
      <dgm:spPr/>
    </dgm:pt>
    <dgm:pt modelId="{739FA834-5039-43CF-98B3-FE06694E1532}" type="pres">
      <dgm:prSet presAssocID="{D63DFDCE-F063-4602-9821-3C2DBF06FA59}" presName="node" presStyleLbl="node1" presStyleIdx="2" presStyleCnt="5">
        <dgm:presLayoutVars>
          <dgm:bulletEnabled val="1"/>
        </dgm:presLayoutVars>
      </dgm:prSet>
      <dgm:spPr/>
    </dgm:pt>
    <dgm:pt modelId="{2CC4D451-7690-45E7-ADCA-6FEB7499FCF6}" type="pres">
      <dgm:prSet presAssocID="{C1A3E8C0-19F4-4C64-98E1-104CE19B0189}" presName="sibTrans" presStyleLbl="sibTrans2D1" presStyleIdx="2" presStyleCnt="5"/>
      <dgm:spPr/>
    </dgm:pt>
    <dgm:pt modelId="{923DEDFD-8408-4002-B697-1EC7C585414C}" type="pres">
      <dgm:prSet presAssocID="{C1A3E8C0-19F4-4C64-98E1-104CE19B0189}" presName="connectorText" presStyleLbl="sibTrans2D1" presStyleIdx="2" presStyleCnt="5"/>
      <dgm:spPr/>
    </dgm:pt>
    <dgm:pt modelId="{8D584290-4058-4444-998F-0F5975CA54CE}" type="pres">
      <dgm:prSet presAssocID="{40A28517-644D-4F20-99B1-B4B64A30142C}" presName="node" presStyleLbl="node1" presStyleIdx="3" presStyleCnt="5">
        <dgm:presLayoutVars>
          <dgm:bulletEnabled val="1"/>
        </dgm:presLayoutVars>
      </dgm:prSet>
      <dgm:spPr/>
    </dgm:pt>
    <dgm:pt modelId="{B30C9FB0-C36B-484C-87BD-8A3FC193FB1C}" type="pres">
      <dgm:prSet presAssocID="{01D92CF0-F6C0-484F-845D-28F0C6DD9BD9}" presName="sibTrans" presStyleLbl="sibTrans2D1" presStyleIdx="3" presStyleCnt="5"/>
      <dgm:spPr/>
    </dgm:pt>
    <dgm:pt modelId="{C6D2DF29-4C8A-4136-98A3-5F42294FC83D}" type="pres">
      <dgm:prSet presAssocID="{01D92CF0-F6C0-484F-845D-28F0C6DD9BD9}" presName="connectorText" presStyleLbl="sibTrans2D1" presStyleIdx="3" presStyleCnt="5"/>
      <dgm:spPr/>
    </dgm:pt>
    <dgm:pt modelId="{27EA56D7-5AAB-407C-B11C-A2D99AA2D54F}" type="pres">
      <dgm:prSet presAssocID="{C4DC4146-BD9D-45E9-8D66-CD3B70F735A9}" presName="node" presStyleLbl="node1" presStyleIdx="4" presStyleCnt="5" custRadScaleRad="94851" custRadScaleInc="-4435">
        <dgm:presLayoutVars>
          <dgm:bulletEnabled val="1"/>
        </dgm:presLayoutVars>
      </dgm:prSet>
      <dgm:spPr/>
    </dgm:pt>
    <dgm:pt modelId="{C3B24ADD-DD2C-4585-98E5-5178BC8DBE9D}" type="pres">
      <dgm:prSet presAssocID="{80F9008B-A748-41E4-B06B-68AD02105B8F}" presName="sibTrans" presStyleLbl="sibTrans2D1" presStyleIdx="4" presStyleCnt="5"/>
      <dgm:spPr/>
    </dgm:pt>
    <dgm:pt modelId="{A6DE32EF-CC82-4EFE-8BD4-5CC70980CF63}" type="pres">
      <dgm:prSet presAssocID="{80F9008B-A748-41E4-B06B-68AD02105B8F}" presName="connectorText" presStyleLbl="sibTrans2D1" presStyleIdx="4" presStyleCnt="5"/>
      <dgm:spPr/>
    </dgm:pt>
  </dgm:ptLst>
  <dgm:cxnLst>
    <dgm:cxn modelId="{11B78309-F904-42EA-AB2F-F008D5738DA3}" type="presOf" srcId="{E3B04E22-3122-4A0A-9526-32336BDD0679}" destId="{88BB3F97-54D8-4D55-AA2B-CBF3765879F3}" srcOrd="0" destOrd="0" presId="urn:microsoft.com/office/officeart/2005/8/layout/cycle2"/>
    <dgm:cxn modelId="{327F9910-07B9-42DD-887D-534DD3925773}" type="presOf" srcId="{80F9008B-A748-41E4-B06B-68AD02105B8F}" destId="{A6DE32EF-CC82-4EFE-8BD4-5CC70980CF63}" srcOrd="1" destOrd="0" presId="urn:microsoft.com/office/officeart/2005/8/layout/cycle2"/>
    <dgm:cxn modelId="{F55FA910-8A1E-4131-AF86-50C3178D86C6}" srcId="{B9B6A5EA-5AF5-4037-ADAD-3F6C7B6ADF9A}" destId="{C4DC4146-BD9D-45E9-8D66-CD3B70F735A9}" srcOrd="4" destOrd="0" parTransId="{67E58AB0-CBC4-460B-B4EF-D3A3B5B50FFD}" sibTransId="{80F9008B-A748-41E4-B06B-68AD02105B8F}"/>
    <dgm:cxn modelId="{C70E3A17-21E4-4FF1-B0E8-D668837BB838}" type="presOf" srcId="{01D92CF0-F6C0-484F-845D-28F0C6DD9BD9}" destId="{C6D2DF29-4C8A-4136-98A3-5F42294FC83D}" srcOrd="1" destOrd="0" presId="urn:microsoft.com/office/officeart/2005/8/layout/cycle2"/>
    <dgm:cxn modelId="{DE23971E-17BC-45DA-AE94-C0922FAFAA54}" type="presOf" srcId="{01D92CF0-F6C0-484F-845D-28F0C6DD9BD9}" destId="{B30C9FB0-C36B-484C-87BD-8A3FC193FB1C}" srcOrd="0" destOrd="0" presId="urn:microsoft.com/office/officeart/2005/8/layout/cycle2"/>
    <dgm:cxn modelId="{1A23A746-4308-4E63-BB49-A5A7DF965E3D}" type="presOf" srcId="{AB2A9C71-C86B-427C-8311-B631D61677D5}" destId="{75B8169A-2A0F-4DDC-B2F5-2DB1C2F12093}" srcOrd="0" destOrd="0" presId="urn:microsoft.com/office/officeart/2005/8/layout/cycle2"/>
    <dgm:cxn modelId="{92F4A369-8D97-4A35-A55C-F89B01949FC7}" srcId="{B9B6A5EA-5AF5-4037-ADAD-3F6C7B6ADF9A}" destId="{D63DFDCE-F063-4602-9821-3C2DBF06FA59}" srcOrd="2" destOrd="0" parTransId="{EF50A6F8-C05E-413B-BACD-A598A3260E3F}" sibTransId="{C1A3E8C0-19F4-4C64-98E1-104CE19B0189}"/>
    <dgm:cxn modelId="{3F45B969-78EF-489B-93EA-7E93579F70F4}" srcId="{B9B6A5EA-5AF5-4037-ADAD-3F6C7B6ADF9A}" destId="{40A28517-644D-4F20-99B1-B4B64A30142C}" srcOrd="3" destOrd="0" parTransId="{CA24FA8F-94AB-438C-9412-C8A98C5556C1}" sibTransId="{01D92CF0-F6C0-484F-845D-28F0C6DD9BD9}"/>
    <dgm:cxn modelId="{C074C169-F9FA-48BB-989E-F733793F469D}" type="presOf" srcId="{C1A3E8C0-19F4-4C64-98E1-104CE19B0189}" destId="{2CC4D451-7690-45E7-ADCA-6FEB7499FCF6}" srcOrd="0" destOrd="0" presId="urn:microsoft.com/office/officeart/2005/8/layout/cycle2"/>
    <dgm:cxn modelId="{8EA7DB4D-F85A-4E53-BC88-D460DFCED6F0}" type="presOf" srcId="{D63DFDCE-F063-4602-9821-3C2DBF06FA59}" destId="{739FA834-5039-43CF-98B3-FE06694E1532}" srcOrd="0" destOrd="0" presId="urn:microsoft.com/office/officeart/2005/8/layout/cycle2"/>
    <dgm:cxn modelId="{191F0E6F-F99B-4840-A958-A3378A3624BA}" srcId="{B9B6A5EA-5AF5-4037-ADAD-3F6C7B6ADF9A}" destId="{AFADA73F-CAE7-4822-904C-0EA623F44FEC}" srcOrd="1" destOrd="0" parTransId="{FCF2B11A-1351-46F1-8481-503DA1FB6AF1}" sibTransId="{AEBDD3B8-2B59-4334-AAE7-457BDA15A67C}"/>
    <dgm:cxn modelId="{D1F97970-94DD-42B1-97F0-0DFB424033AB}" srcId="{B9B6A5EA-5AF5-4037-ADAD-3F6C7B6ADF9A}" destId="{AB2A9C71-C86B-427C-8311-B631D61677D5}" srcOrd="0" destOrd="0" parTransId="{1DE850AA-20F3-4E17-88C1-C1170FAE19DB}" sibTransId="{E3B04E22-3122-4A0A-9526-32336BDD0679}"/>
    <dgm:cxn modelId="{9C20F475-DF45-46A3-9FA3-CA4E6C0AC493}" type="presOf" srcId="{AEBDD3B8-2B59-4334-AAE7-457BDA15A67C}" destId="{FA59F0B8-5EE7-490E-83DF-B26A3F770535}" srcOrd="0" destOrd="0" presId="urn:microsoft.com/office/officeart/2005/8/layout/cycle2"/>
    <dgm:cxn modelId="{A1C8F576-896B-4C26-A81F-4B82DB4CCA0A}" type="presOf" srcId="{80F9008B-A748-41E4-B06B-68AD02105B8F}" destId="{C3B24ADD-DD2C-4585-98E5-5178BC8DBE9D}" srcOrd="0" destOrd="0" presId="urn:microsoft.com/office/officeart/2005/8/layout/cycle2"/>
    <dgm:cxn modelId="{BD45E283-EEA9-4D7A-91B7-E2C3266EA8F5}" type="presOf" srcId="{AFADA73F-CAE7-4822-904C-0EA623F44FEC}" destId="{BB39E210-391F-4876-8D8D-161FD01C7554}" srcOrd="0" destOrd="0" presId="urn:microsoft.com/office/officeart/2005/8/layout/cycle2"/>
    <dgm:cxn modelId="{8909608A-BD09-40F8-AEE9-AFB7F5B68080}" type="presOf" srcId="{C1A3E8C0-19F4-4C64-98E1-104CE19B0189}" destId="{923DEDFD-8408-4002-B697-1EC7C585414C}" srcOrd="1" destOrd="0" presId="urn:microsoft.com/office/officeart/2005/8/layout/cycle2"/>
    <dgm:cxn modelId="{BD2491A1-F90F-48A2-B375-9C7E0F530BA3}" type="presOf" srcId="{E3B04E22-3122-4A0A-9526-32336BDD0679}" destId="{909A079A-9171-4C1F-B8AF-B8C0656F8638}" srcOrd="1" destOrd="0" presId="urn:microsoft.com/office/officeart/2005/8/layout/cycle2"/>
    <dgm:cxn modelId="{5E25A0B9-E1BC-41D4-9AB4-8B7661998E4A}" type="presOf" srcId="{C4DC4146-BD9D-45E9-8D66-CD3B70F735A9}" destId="{27EA56D7-5AAB-407C-B11C-A2D99AA2D54F}" srcOrd="0" destOrd="0" presId="urn:microsoft.com/office/officeart/2005/8/layout/cycle2"/>
    <dgm:cxn modelId="{C8644ACF-FE18-4DE1-B3BC-C103C4330C94}" type="presOf" srcId="{AEBDD3B8-2B59-4334-AAE7-457BDA15A67C}" destId="{9CBACD76-0EA9-4DE7-83A1-DDBE51F2D189}" srcOrd="1" destOrd="0" presId="urn:microsoft.com/office/officeart/2005/8/layout/cycle2"/>
    <dgm:cxn modelId="{275BD1F3-642C-440C-81D2-EC8C5BFEF5E1}" type="presOf" srcId="{B9B6A5EA-5AF5-4037-ADAD-3F6C7B6ADF9A}" destId="{5E9F6FFD-3BB7-4941-8FB1-7DF333C440B4}" srcOrd="0" destOrd="0" presId="urn:microsoft.com/office/officeart/2005/8/layout/cycle2"/>
    <dgm:cxn modelId="{E9BC46F5-1B03-4785-B8D7-DE9178D4A403}" type="presOf" srcId="{40A28517-644D-4F20-99B1-B4B64A30142C}" destId="{8D584290-4058-4444-998F-0F5975CA54CE}" srcOrd="0" destOrd="0" presId="urn:microsoft.com/office/officeart/2005/8/layout/cycle2"/>
    <dgm:cxn modelId="{A056DE1A-7CEC-4C49-B4CE-C5F3085DDFF6}" type="presParOf" srcId="{5E9F6FFD-3BB7-4941-8FB1-7DF333C440B4}" destId="{75B8169A-2A0F-4DDC-B2F5-2DB1C2F12093}" srcOrd="0" destOrd="0" presId="urn:microsoft.com/office/officeart/2005/8/layout/cycle2"/>
    <dgm:cxn modelId="{6B4DF48C-D845-48C3-9FE7-6EF8A83A17C6}" type="presParOf" srcId="{5E9F6FFD-3BB7-4941-8FB1-7DF333C440B4}" destId="{88BB3F97-54D8-4D55-AA2B-CBF3765879F3}" srcOrd="1" destOrd="0" presId="urn:microsoft.com/office/officeart/2005/8/layout/cycle2"/>
    <dgm:cxn modelId="{06D9DADC-31D7-4202-852A-D5C3D7A08127}" type="presParOf" srcId="{88BB3F97-54D8-4D55-AA2B-CBF3765879F3}" destId="{909A079A-9171-4C1F-B8AF-B8C0656F8638}" srcOrd="0" destOrd="0" presId="urn:microsoft.com/office/officeart/2005/8/layout/cycle2"/>
    <dgm:cxn modelId="{D36B56E2-1754-4689-8F35-D77304FC1596}" type="presParOf" srcId="{5E9F6FFD-3BB7-4941-8FB1-7DF333C440B4}" destId="{BB39E210-391F-4876-8D8D-161FD01C7554}" srcOrd="2" destOrd="0" presId="urn:microsoft.com/office/officeart/2005/8/layout/cycle2"/>
    <dgm:cxn modelId="{1F255B19-844A-4F84-97BB-00660106BD52}" type="presParOf" srcId="{5E9F6FFD-3BB7-4941-8FB1-7DF333C440B4}" destId="{FA59F0B8-5EE7-490E-83DF-B26A3F770535}" srcOrd="3" destOrd="0" presId="urn:microsoft.com/office/officeart/2005/8/layout/cycle2"/>
    <dgm:cxn modelId="{D7F05CCB-3088-4BB2-B4AD-929F729F05B8}" type="presParOf" srcId="{FA59F0B8-5EE7-490E-83DF-B26A3F770535}" destId="{9CBACD76-0EA9-4DE7-83A1-DDBE51F2D189}" srcOrd="0" destOrd="0" presId="urn:microsoft.com/office/officeart/2005/8/layout/cycle2"/>
    <dgm:cxn modelId="{A9031594-7C2D-4EB1-A5CB-C14B12A4D380}" type="presParOf" srcId="{5E9F6FFD-3BB7-4941-8FB1-7DF333C440B4}" destId="{739FA834-5039-43CF-98B3-FE06694E1532}" srcOrd="4" destOrd="0" presId="urn:microsoft.com/office/officeart/2005/8/layout/cycle2"/>
    <dgm:cxn modelId="{BD5BD0EE-A226-4E94-9327-180FAD902168}" type="presParOf" srcId="{5E9F6FFD-3BB7-4941-8FB1-7DF333C440B4}" destId="{2CC4D451-7690-45E7-ADCA-6FEB7499FCF6}" srcOrd="5" destOrd="0" presId="urn:microsoft.com/office/officeart/2005/8/layout/cycle2"/>
    <dgm:cxn modelId="{8CDBE724-67AA-4D7D-A535-AEB4C81853A3}" type="presParOf" srcId="{2CC4D451-7690-45E7-ADCA-6FEB7499FCF6}" destId="{923DEDFD-8408-4002-B697-1EC7C585414C}" srcOrd="0" destOrd="0" presId="urn:microsoft.com/office/officeart/2005/8/layout/cycle2"/>
    <dgm:cxn modelId="{E26FF25D-A4BE-4339-8E61-CE80E487CECC}" type="presParOf" srcId="{5E9F6FFD-3BB7-4941-8FB1-7DF333C440B4}" destId="{8D584290-4058-4444-998F-0F5975CA54CE}" srcOrd="6" destOrd="0" presId="urn:microsoft.com/office/officeart/2005/8/layout/cycle2"/>
    <dgm:cxn modelId="{27C3B56D-BDA6-404C-95BE-BFC34FCD110D}" type="presParOf" srcId="{5E9F6FFD-3BB7-4941-8FB1-7DF333C440B4}" destId="{B30C9FB0-C36B-484C-87BD-8A3FC193FB1C}" srcOrd="7" destOrd="0" presId="urn:microsoft.com/office/officeart/2005/8/layout/cycle2"/>
    <dgm:cxn modelId="{0D830147-C094-4095-922E-B1CAD3F722FC}" type="presParOf" srcId="{B30C9FB0-C36B-484C-87BD-8A3FC193FB1C}" destId="{C6D2DF29-4C8A-4136-98A3-5F42294FC83D}" srcOrd="0" destOrd="0" presId="urn:microsoft.com/office/officeart/2005/8/layout/cycle2"/>
    <dgm:cxn modelId="{15C418DD-CC22-4996-A6D5-7A4FF98EB4FE}" type="presParOf" srcId="{5E9F6FFD-3BB7-4941-8FB1-7DF333C440B4}" destId="{27EA56D7-5AAB-407C-B11C-A2D99AA2D54F}" srcOrd="8" destOrd="0" presId="urn:microsoft.com/office/officeart/2005/8/layout/cycle2"/>
    <dgm:cxn modelId="{886D4819-C6DE-43A9-AB18-C6565FA4AD0E}" type="presParOf" srcId="{5E9F6FFD-3BB7-4941-8FB1-7DF333C440B4}" destId="{C3B24ADD-DD2C-4585-98E5-5178BC8DBE9D}" srcOrd="9" destOrd="0" presId="urn:microsoft.com/office/officeart/2005/8/layout/cycle2"/>
    <dgm:cxn modelId="{3955970E-B531-4714-B3A9-DCF1550F83DE}" type="presParOf" srcId="{C3B24ADD-DD2C-4585-98E5-5178BC8DBE9D}" destId="{A6DE32EF-CC82-4EFE-8BD4-5CC70980CF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8169A-2A0F-4DDC-B2F5-2DB1C2F12093}">
      <dsp:nvSpPr>
        <dsp:cNvPr id="0" name=""/>
        <dsp:cNvSpPr/>
      </dsp:nvSpPr>
      <dsp:spPr>
        <a:xfrm>
          <a:off x="2527324" y="10157"/>
          <a:ext cx="1242485" cy="1242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Random Forest</a:t>
          </a:r>
        </a:p>
      </dsp:txBody>
      <dsp:txXfrm>
        <a:off x="2709282" y="192115"/>
        <a:ext cx="878569" cy="878569"/>
      </dsp:txXfrm>
    </dsp:sp>
    <dsp:sp modelId="{88BB3F97-54D8-4D55-AA2B-CBF3765879F3}">
      <dsp:nvSpPr>
        <dsp:cNvPr id="0" name=""/>
        <dsp:cNvSpPr/>
      </dsp:nvSpPr>
      <dsp:spPr>
        <a:xfrm rot="2166378">
          <a:off x="3726895" y="959988"/>
          <a:ext cx="319272" cy="41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736094" y="1015635"/>
        <a:ext cx="223490" cy="251602"/>
      </dsp:txXfrm>
    </dsp:sp>
    <dsp:sp modelId="{BB39E210-391F-4876-8D8D-161FD01C7554}">
      <dsp:nvSpPr>
        <dsp:cNvPr id="0" name=""/>
        <dsp:cNvSpPr/>
      </dsp:nvSpPr>
      <dsp:spPr>
        <a:xfrm>
          <a:off x="4017854" y="1097322"/>
          <a:ext cx="1242485" cy="1242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Logistic Regression</a:t>
          </a:r>
        </a:p>
      </dsp:txBody>
      <dsp:txXfrm>
        <a:off x="4199812" y="1279280"/>
        <a:ext cx="878569" cy="878569"/>
      </dsp:txXfrm>
    </dsp:sp>
    <dsp:sp modelId="{FA59F0B8-5EE7-490E-83DF-B26A3F770535}">
      <dsp:nvSpPr>
        <dsp:cNvPr id="0" name=""/>
        <dsp:cNvSpPr/>
      </dsp:nvSpPr>
      <dsp:spPr>
        <a:xfrm rot="6480000">
          <a:off x="4188664" y="2387091"/>
          <a:ext cx="330180" cy="41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4253496" y="2423856"/>
        <a:ext cx="231126" cy="251602"/>
      </dsp:txXfrm>
    </dsp:sp>
    <dsp:sp modelId="{739FA834-5039-43CF-98B3-FE06694E1532}">
      <dsp:nvSpPr>
        <dsp:cNvPr id="0" name=""/>
        <dsp:cNvSpPr/>
      </dsp:nvSpPr>
      <dsp:spPr>
        <a:xfrm>
          <a:off x="3441393" y="2871487"/>
          <a:ext cx="1242485" cy="1242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K- Nearest Neighbour</a:t>
          </a:r>
        </a:p>
      </dsp:txBody>
      <dsp:txXfrm>
        <a:off x="3623351" y="3053445"/>
        <a:ext cx="878569" cy="878569"/>
      </dsp:txXfrm>
    </dsp:sp>
    <dsp:sp modelId="{2CC4D451-7690-45E7-ADCA-6FEB7499FCF6}">
      <dsp:nvSpPr>
        <dsp:cNvPr id="0" name=""/>
        <dsp:cNvSpPr/>
      </dsp:nvSpPr>
      <dsp:spPr>
        <a:xfrm rot="10800000">
          <a:off x="2974156" y="3283061"/>
          <a:ext cx="330180" cy="41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3073210" y="3366929"/>
        <a:ext cx="231126" cy="251602"/>
      </dsp:txXfrm>
    </dsp:sp>
    <dsp:sp modelId="{8D584290-4058-4444-998F-0F5975CA54CE}">
      <dsp:nvSpPr>
        <dsp:cNvPr id="0" name=""/>
        <dsp:cNvSpPr/>
      </dsp:nvSpPr>
      <dsp:spPr>
        <a:xfrm>
          <a:off x="1575925" y="2871487"/>
          <a:ext cx="1242485" cy="1242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Support Vector Machine</a:t>
          </a:r>
        </a:p>
      </dsp:txBody>
      <dsp:txXfrm>
        <a:off x="1757883" y="3053445"/>
        <a:ext cx="878569" cy="878569"/>
      </dsp:txXfrm>
    </dsp:sp>
    <dsp:sp modelId="{B30C9FB0-C36B-484C-87BD-8A3FC193FB1C}">
      <dsp:nvSpPr>
        <dsp:cNvPr id="0" name=""/>
        <dsp:cNvSpPr/>
      </dsp:nvSpPr>
      <dsp:spPr>
        <a:xfrm rot="15200813">
          <a:off x="1800503" y="2436412"/>
          <a:ext cx="286824" cy="41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1855856" y="2561499"/>
        <a:ext cx="200777" cy="251602"/>
      </dsp:txXfrm>
    </dsp:sp>
    <dsp:sp modelId="{27EA56D7-5AAB-407C-B11C-A2D99AA2D54F}">
      <dsp:nvSpPr>
        <dsp:cNvPr id="0" name=""/>
        <dsp:cNvSpPr/>
      </dsp:nvSpPr>
      <dsp:spPr>
        <a:xfrm>
          <a:off x="1064768" y="1162636"/>
          <a:ext cx="1242485" cy="1242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Decision Tree</a:t>
          </a:r>
        </a:p>
      </dsp:txBody>
      <dsp:txXfrm>
        <a:off x="1246726" y="1344594"/>
        <a:ext cx="878569" cy="878569"/>
      </dsp:txXfrm>
    </dsp:sp>
    <dsp:sp modelId="{C3B24ADD-DD2C-4585-98E5-5178BC8DBE9D}">
      <dsp:nvSpPr>
        <dsp:cNvPr id="0" name=""/>
        <dsp:cNvSpPr/>
      </dsp:nvSpPr>
      <dsp:spPr>
        <a:xfrm rot="19305735">
          <a:off x="2245801" y="1003722"/>
          <a:ext cx="328375" cy="41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256369" y="1118076"/>
        <a:ext cx="229863" cy="251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20" y="254616"/>
            <a:ext cx="7592008" cy="2387600"/>
          </a:xfrm>
        </p:spPr>
        <p:txBody>
          <a:bodyPr/>
          <a:lstStyle/>
          <a:p>
            <a:r>
              <a:rPr lang="en-US" dirty="0"/>
              <a:t>ASANSOL ENGINEERING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7698" y="4125022"/>
            <a:ext cx="6419461" cy="1655762"/>
          </a:xfrm>
        </p:spPr>
        <p:txBody>
          <a:bodyPr/>
          <a:lstStyle/>
          <a:p>
            <a:r>
              <a:rPr lang="en-IN" sz="2800" b="1" u="sng" dirty="0"/>
              <a:t>TOPIC: Breast Cancer Classification Project </a:t>
            </a:r>
          </a:p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9A140F1-CE62-1195-048C-9EA3A95AC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7" y="2983107"/>
            <a:ext cx="5038530" cy="3620277"/>
          </a:xfrm>
          <a:prstGeom prst="rect">
            <a:avLst/>
          </a:prstGeom>
        </p:spPr>
      </p:pic>
      <p:pic>
        <p:nvPicPr>
          <p:cNvPr id="1026" name="Picture 2" descr="AEC ASANSOL - 2023 Admission Process, Ranking, Reviews, Affiliations">
            <a:extLst>
              <a:ext uri="{FF2B5EF4-FFF2-40B4-BE49-F238E27FC236}">
                <a16:creationId xmlns:a16="http://schemas.microsoft.com/office/drawing/2014/main" id="{ADF450F5-9BF6-94FA-1B04-0A2713BD1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545059"/>
              </p:ext>
            </p:extLst>
          </p:nvPr>
        </p:nvGraphicFramePr>
        <p:xfrm>
          <a:off x="7585788" y="1151327"/>
          <a:ext cx="4057385" cy="4906242"/>
        </p:xfrm>
        <a:graphic>
          <a:graphicData uri="http://schemas.openxmlformats.org/drawingml/2006/table">
            <a:tbl>
              <a:tblPr firstRow="1" bandRow="1"/>
              <a:tblGrid>
                <a:gridCol w="405738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latin typeface="Arial Narrow" panose="020B0606020202030204" pitchFamily="34" charset="0"/>
                        </a:rPr>
                        <a:t>TEAM LEADER: </a:t>
                      </a:r>
                      <a:r>
                        <a:rPr lang="en-IN" sz="2400" dirty="0">
                          <a:latin typeface="Arial Narrow" panose="020B0606020202030204" pitchFamily="34" charset="0"/>
                        </a:rPr>
                        <a:t>Moulina Panday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latin typeface="Arial Narrow" panose="020B0606020202030204" pitchFamily="34" charset="0"/>
                        </a:rPr>
                        <a:t>TEAM MEMBERS: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>
                          <a:latin typeface="Arial Narrow" panose="020B0606020202030204" pitchFamily="34" charset="0"/>
                        </a:rPr>
                        <a:t>1.    Arko Naha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>
                          <a:latin typeface="Arial Narrow" panose="020B0606020202030204" pitchFamily="34" charset="0"/>
                        </a:rPr>
                        <a:t>2.    Priyasis Chakraborty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>
                          <a:latin typeface="Arial Narrow" panose="020B0606020202030204" pitchFamily="34" charset="0"/>
                        </a:rPr>
                        <a:t>3.     Anubhav Sarkar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31" y="969761"/>
            <a:ext cx="4997476" cy="1773555"/>
          </a:xfrm>
        </p:spPr>
        <p:txBody>
          <a:bodyPr/>
          <a:lstStyle/>
          <a:p>
            <a:r>
              <a:rPr lang="en-IN" sz="6000" b="1" u="sng" dirty="0"/>
              <a:t>Models Used: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A497D-9B37-A77C-8946-3F7F31DB8795}"/>
              </a:ext>
            </a:extLst>
          </p:cNvPr>
          <p:cNvSpPr txBox="1"/>
          <p:nvPr/>
        </p:nvSpPr>
        <p:spPr>
          <a:xfrm>
            <a:off x="734318" y="3429000"/>
            <a:ext cx="44507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Here we use 5 models, namely: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1. Random forest</a:t>
            </a:r>
          </a:p>
          <a:p>
            <a:r>
              <a:rPr lang="en-US" sz="2400" dirty="0">
                <a:latin typeface="+mj-lt"/>
              </a:rPr>
              <a:t>2. Logistic Regression</a:t>
            </a:r>
          </a:p>
          <a:p>
            <a:r>
              <a:rPr lang="en-US" sz="2400" dirty="0">
                <a:latin typeface="+mj-lt"/>
              </a:rPr>
              <a:t>3. K-Nearest Neighbor</a:t>
            </a:r>
          </a:p>
          <a:p>
            <a:r>
              <a:rPr lang="en-US" sz="2400" dirty="0">
                <a:latin typeface="+mj-lt"/>
              </a:rPr>
              <a:t>4. Support Vector Machine</a:t>
            </a:r>
          </a:p>
          <a:p>
            <a:r>
              <a:rPr lang="en-US" sz="2400" dirty="0">
                <a:latin typeface="+mj-lt"/>
              </a:rPr>
              <a:t>5. Decision Tree</a:t>
            </a:r>
            <a:endParaRPr lang="en-IN" sz="2400" dirty="0">
              <a:latin typeface="+mj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4EFFDC-83E0-D46F-E8E6-24A451529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726468"/>
              </p:ext>
            </p:extLst>
          </p:nvPr>
        </p:nvGraphicFramePr>
        <p:xfrm>
          <a:off x="5667208" y="1371599"/>
          <a:ext cx="6259804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Sagona Book" panose="020F0502020204030204" pitchFamily="34" charset="0"/>
              </a:rPr>
              <a:t>Evaluation Table</a:t>
            </a:r>
            <a:endParaRPr lang="en-US" u="sng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D37E2C5-854B-C2CE-CB60-B6E994A1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6526"/>
              </p:ext>
            </p:extLst>
          </p:nvPr>
        </p:nvGraphicFramePr>
        <p:xfrm>
          <a:off x="576072" y="1894113"/>
          <a:ext cx="10963470" cy="434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09">
                  <a:extLst>
                    <a:ext uri="{9D8B030D-6E8A-4147-A177-3AD203B41FA5}">
                      <a16:colId xmlns:a16="http://schemas.microsoft.com/office/drawing/2014/main" val="186272723"/>
                    </a:ext>
                  </a:extLst>
                </a:gridCol>
                <a:gridCol w="921626">
                  <a:extLst>
                    <a:ext uri="{9D8B030D-6E8A-4147-A177-3AD203B41FA5}">
                      <a16:colId xmlns:a16="http://schemas.microsoft.com/office/drawing/2014/main" val="3957175448"/>
                    </a:ext>
                  </a:extLst>
                </a:gridCol>
                <a:gridCol w="852613">
                  <a:extLst>
                    <a:ext uri="{9D8B030D-6E8A-4147-A177-3AD203B41FA5}">
                      <a16:colId xmlns:a16="http://schemas.microsoft.com/office/drawing/2014/main" val="2514734615"/>
                    </a:ext>
                  </a:extLst>
                </a:gridCol>
                <a:gridCol w="1321822">
                  <a:extLst>
                    <a:ext uri="{9D8B030D-6E8A-4147-A177-3AD203B41FA5}">
                      <a16:colId xmlns:a16="http://schemas.microsoft.com/office/drawing/2014/main" val="1485145664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3887297163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957319376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2581102345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406393875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2189661018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2487143340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1040743762"/>
                    </a:ext>
                  </a:extLst>
                </a:gridCol>
                <a:gridCol w="802675">
                  <a:extLst>
                    <a:ext uri="{9D8B030D-6E8A-4147-A177-3AD203B41FA5}">
                      <a16:colId xmlns:a16="http://schemas.microsoft.com/office/drawing/2014/main" val="637010520"/>
                    </a:ext>
                  </a:extLst>
                </a:gridCol>
              </a:tblGrid>
              <a:tr h="384490">
                <a:tc rowSpan="3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Model Name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358"/>
                  </a:ext>
                </a:extLst>
              </a:tr>
              <a:tr h="1441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In decimal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In 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33975"/>
                  </a:ext>
                </a:extLst>
              </a:tr>
              <a:tr h="5286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IN" dirty="0"/>
                        <a:t>M(1)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44957"/>
                  </a:ext>
                </a:extLst>
              </a:tr>
              <a:tr h="38983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35507"/>
                  </a:ext>
                </a:extLst>
              </a:tr>
              <a:tr h="672858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38688"/>
                  </a:ext>
                </a:extLst>
              </a:tr>
              <a:tr h="672858">
                <a:tc>
                  <a:txBody>
                    <a:bodyPr/>
                    <a:lstStyle/>
                    <a:p>
                      <a:r>
                        <a:rPr lang="en-IN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24322"/>
                  </a:ext>
                </a:extLst>
              </a:tr>
              <a:tr h="672858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28688"/>
                  </a:ext>
                </a:extLst>
              </a:tr>
              <a:tr h="38983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3" y="911506"/>
            <a:ext cx="7604449" cy="466344"/>
          </a:xfrm>
        </p:spPr>
        <p:txBody>
          <a:bodyPr/>
          <a:lstStyle/>
          <a:p>
            <a:r>
              <a:rPr lang="en-IN" sz="3200" b="1" dirty="0"/>
              <a:t>Conclusion: </a:t>
            </a:r>
            <a:endParaRPr lang="en-US" sz="3200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4928" y="1928263"/>
            <a:ext cx="5688012" cy="2028825"/>
          </a:xfrm>
        </p:spPr>
        <p:txBody>
          <a:bodyPr/>
          <a:lstStyle/>
          <a:p>
            <a:r>
              <a:rPr lang="en-IN" b="1" dirty="0"/>
              <a:t>From the above evaluation table, we see that logistic regression comes up with highest accuracy of 97% and hence fits our model the best. 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99BEF50-E57E-EC3C-6000-3B5C48DC9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36" y="3429000"/>
            <a:ext cx="5181600" cy="28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{2AF8136B-BDDE-4F21-B96B-E34F616AD009}tf11964407_win32</Template>
  <TotalTime>24</TotalTime>
  <Words>216</Words>
  <Application>Microsoft Office PowerPoint</Application>
  <PresentationFormat>Widescreen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Courier New</vt:lpstr>
      <vt:lpstr>Gill Sans Nova</vt:lpstr>
      <vt:lpstr>Gill Sans Nova Light</vt:lpstr>
      <vt:lpstr>Sagona Book</vt:lpstr>
      <vt:lpstr>Custom</vt:lpstr>
      <vt:lpstr>ASANSOL ENGINEERING COLLEGE</vt:lpstr>
      <vt:lpstr>Participants</vt:lpstr>
      <vt:lpstr>Models Used: </vt:lpstr>
      <vt:lpstr>Evaluation Table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ASANSOL ENGINEERING COLLEGE</dc:title>
  <dc:creator>PRIYASIS CHAKRABORTY</dc:creator>
  <cp:lastModifiedBy>PRIYASIS CHAKRABORTY</cp:lastModifiedBy>
  <cp:revision>1</cp:revision>
  <dcterms:created xsi:type="dcterms:W3CDTF">2023-08-07T07:06:44Z</dcterms:created>
  <dcterms:modified xsi:type="dcterms:W3CDTF">2023-08-07T07:31:32Z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