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60" r:id="rId2"/>
    <p:sldId id="298" r:id="rId3"/>
    <p:sldId id="302" r:id="rId4"/>
    <p:sldId id="303" r:id="rId5"/>
    <p:sldId id="304" r:id="rId6"/>
    <p:sldId id="305" r:id="rId7"/>
    <p:sldId id="306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1EEA14-06E5-4932-B9C1-5948319CB11F}">
          <p14:sldIdLst>
            <p14:sldId id="260"/>
            <p14:sldId id="298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898" autoAdjust="0"/>
  </p:normalViewPr>
  <p:slideViewPr>
    <p:cSldViewPr>
      <p:cViewPr varScale="1">
        <p:scale>
          <a:sx n="96" d="100"/>
          <a:sy n="96" d="100"/>
        </p:scale>
        <p:origin x="8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E745-C966-47D4-9699-14D7414E4378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28D0-02EC-4BC7-AEC0-27286E88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baseline="0" dirty="0" smtClean="0"/>
              <a:t>You absolutely MUST close a </a:t>
            </a:r>
            <a:r>
              <a:rPr lang="en-US" i="0" u="none" baseline="0" dirty="0" err="1" smtClean="0"/>
              <a:t>PrintWriter</a:t>
            </a:r>
            <a:r>
              <a:rPr lang="en-US" i="0" u="none" baseline="0" dirty="0" smtClean="0"/>
              <a:t> object or you data will not be actually stored into file, due to </a:t>
            </a:r>
            <a:r>
              <a:rPr lang="en-US" i="1" u="none" baseline="0" dirty="0" smtClean="0"/>
              <a:t>without automatic </a:t>
            </a:r>
            <a:r>
              <a:rPr lang="en-US" i="1" u="none" baseline="0" smtClean="0"/>
              <a:t>line flushing</a:t>
            </a:r>
            <a:r>
              <a:rPr lang="en-US" i="0" u="none" baseline="0" smtClean="0"/>
              <a:t>.</a:t>
            </a:r>
            <a:endParaRPr lang="en-US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7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77BE-2AC9-4FFF-A291-7105E34736A6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22363"/>
            <a:ext cx="8991600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Java: file input/output &amp;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602038"/>
            <a:ext cx="8991600" cy="6651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indent="-128588"/>
            <a:r>
              <a:rPr lang="en-US" dirty="0" smtClean="0"/>
              <a:t>Understand how to read/write data to a file in Java</a:t>
            </a:r>
          </a:p>
          <a:p>
            <a:pPr marL="128588" indent="-128588"/>
            <a:r>
              <a:rPr lang="en-US" dirty="0" smtClean="0"/>
              <a:t>Be introduced to exceptions</a:t>
            </a:r>
          </a:p>
        </p:txBody>
      </p:sp>
    </p:spTree>
    <p:extLst>
      <p:ext uri="{BB962C8B-B14F-4D97-AF65-F5344CB8AC3E}">
        <p14:creationId xmlns:p14="http://schemas.microsoft.com/office/powerpoint/2010/main" val="9410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File(String pathname)</a:t>
            </a:r>
          </a:p>
          <a:p>
            <a:r>
              <a:rPr lang="en-US" dirty="0"/>
              <a:t>Creates a new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 instance by converting the given pathname string into an abstract pathname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1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Scanner(File source)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Constructs a new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that produces values scanned from the specified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Scanner(String source)</a:t>
            </a:r>
          </a:p>
          <a:p>
            <a:r>
              <a:rPr lang="en-US" dirty="0"/>
              <a:t>Constructs a new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that produces values scanned from the specified string.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04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class cont’d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hasNext</a:t>
            </a:r>
            <a:r>
              <a:rPr lang="en-US" dirty="0" smtClean="0">
                <a:latin typeface="Consolas" panose="020B0609020204030204" pitchFamily="49" charset="0"/>
              </a:rPr>
              <a:t>*()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Returns true if the next token in this scanner's input can be interpreted as a </a:t>
            </a:r>
            <a:r>
              <a:rPr lang="en-US" dirty="0" smtClean="0"/>
              <a:t>value of whatever datatype is indicated by the * using </a:t>
            </a:r>
            <a:r>
              <a:rPr lang="en-US" dirty="0"/>
              <a:t>the </a:t>
            </a:r>
            <a:r>
              <a:rPr lang="en-US" dirty="0" smtClean="0"/>
              <a:t>next*() </a:t>
            </a:r>
            <a:r>
              <a:rPr lang="en-US" dirty="0"/>
              <a:t>method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next*()</a:t>
            </a:r>
          </a:p>
          <a:p>
            <a:r>
              <a:rPr lang="en-US" dirty="0"/>
              <a:t>Scans the next token of the input as </a:t>
            </a:r>
            <a:r>
              <a:rPr lang="en-US" dirty="0" smtClean="0"/>
              <a:t>a value of whatever datatype is indicated </a:t>
            </a:r>
            <a:r>
              <a:rPr lang="en-US" smtClean="0"/>
              <a:t>by the *.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PrintWriter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PrintWriter</a:t>
            </a:r>
            <a:r>
              <a:rPr lang="en-US" dirty="0" smtClean="0">
                <a:latin typeface="Consolas" panose="020B0609020204030204" pitchFamily="49" charset="0"/>
              </a:rPr>
              <a:t>(File file)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Creates a new </a:t>
            </a:r>
            <a:r>
              <a:rPr lang="en-US" dirty="0" err="1">
                <a:latin typeface="Consolas" panose="020B0609020204030204" pitchFamily="49" charset="0"/>
              </a:rPr>
              <a:t>PrintWriter</a:t>
            </a:r>
            <a:r>
              <a:rPr lang="en-US" dirty="0"/>
              <a:t>, without automatic line flushing, with the specified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PrintWriter</a:t>
            </a:r>
            <a:r>
              <a:rPr lang="en-US" dirty="0" smtClean="0">
                <a:latin typeface="Consolas" panose="020B0609020204030204" pitchFamily="49" charset="0"/>
              </a:rPr>
              <a:t>(String </a:t>
            </a:r>
            <a:r>
              <a:rPr lang="en-US" dirty="0" err="1" smtClean="0">
                <a:latin typeface="Consolas" panose="020B0609020204030204" pitchFamily="49" charset="0"/>
              </a:rPr>
              <a:t>fileName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Creates a new </a:t>
            </a:r>
            <a:r>
              <a:rPr lang="en-US" dirty="0" err="1">
                <a:latin typeface="Consolas" panose="020B0609020204030204" pitchFamily="49" charset="0"/>
              </a:rPr>
              <a:t>PrintWriter</a:t>
            </a:r>
            <a:r>
              <a:rPr lang="en-US" dirty="0"/>
              <a:t>, without automatic line flushing, with the specified file name.</a:t>
            </a:r>
          </a:p>
        </p:txBody>
      </p:sp>
    </p:spTree>
    <p:extLst>
      <p:ext uri="{BB962C8B-B14F-4D97-AF65-F5344CB8AC3E}">
        <p14:creationId xmlns:p14="http://schemas.microsoft.com/office/powerpoint/2010/main" val="22602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PrintWriter</a:t>
            </a:r>
            <a:r>
              <a:rPr lang="en-US" dirty="0"/>
              <a:t> </a:t>
            </a:r>
            <a:r>
              <a:rPr lang="en-US" dirty="0" smtClean="0"/>
              <a:t>class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print(* v)</a:t>
            </a:r>
          </a:p>
          <a:p>
            <a:r>
              <a:rPr lang="en-US" dirty="0"/>
              <a:t>Prints a </a:t>
            </a:r>
            <a:r>
              <a:rPr lang="en-US" dirty="0" smtClean="0"/>
              <a:t>* value.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</a:rPr>
              <a:t>(* </a:t>
            </a:r>
            <a:r>
              <a:rPr lang="en-US" dirty="0">
                <a:latin typeface="Consolas" panose="020B0609020204030204" pitchFamily="49" charset="0"/>
              </a:rPr>
              <a:t>v)</a:t>
            </a:r>
          </a:p>
          <a:p>
            <a:r>
              <a:rPr lang="en-US" dirty="0"/>
              <a:t>Prints </a:t>
            </a:r>
            <a:r>
              <a:rPr lang="en-US" dirty="0" smtClean="0"/>
              <a:t>a * value </a:t>
            </a:r>
            <a:r>
              <a:rPr lang="en-US" dirty="0"/>
              <a:t>and then terminates the line.</a:t>
            </a:r>
          </a:p>
        </p:txBody>
      </p:sp>
    </p:spTree>
    <p:extLst>
      <p:ext uri="{BB962C8B-B14F-4D97-AF65-F5344CB8AC3E}">
        <p14:creationId xmlns:p14="http://schemas.microsoft.com/office/powerpoint/2010/main" val="206079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PrintWriter</a:t>
            </a:r>
            <a:r>
              <a:rPr lang="en-US" dirty="0"/>
              <a:t> </a:t>
            </a:r>
            <a:r>
              <a:rPr lang="en-US" dirty="0" smtClean="0"/>
              <a:t>class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print()</a:t>
            </a:r>
          </a:p>
          <a:p>
            <a:r>
              <a:rPr lang="en-US" dirty="0"/>
              <a:t>Prints </a:t>
            </a:r>
            <a:r>
              <a:rPr lang="en-US" dirty="0" smtClean="0"/>
              <a:t>a value.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Prints </a:t>
            </a:r>
            <a:r>
              <a:rPr lang="en-US" dirty="0" smtClean="0"/>
              <a:t>a value </a:t>
            </a:r>
            <a:r>
              <a:rPr lang="en-US" dirty="0"/>
              <a:t>and then terminates the line.</a:t>
            </a:r>
          </a:p>
        </p:txBody>
      </p:sp>
    </p:spTree>
    <p:extLst>
      <p:ext uri="{BB962C8B-B14F-4D97-AF65-F5344CB8AC3E}">
        <p14:creationId xmlns:p14="http://schemas.microsoft.com/office/powerpoint/2010/main" val="4096413025"/>
      </p:ext>
    </p:extLst>
  </p:cSld>
  <p:clrMapOvr>
    <a:masterClrMapping/>
  </p:clrMapOvr>
</p:sld>
</file>

<file path=ppt/theme/theme1.xml><?xml version="1.0" encoding="utf-8"?>
<a:theme xmlns:a="http://schemas.openxmlformats.org/drawingml/2006/main" name="CSC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C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I" id="{8D7A9F18-E923-4878-9595-F906D06110BC}" vid="{9A680166-4753-451B-B4C0-403D45CFDF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247</Words>
  <Application>Microsoft Office PowerPoint</Application>
  <PresentationFormat>On-screen Show (4:3)</PresentationFormat>
  <Paragraphs>44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Segoe UI Light</vt:lpstr>
      <vt:lpstr>CSCI</vt:lpstr>
      <vt:lpstr>Java: file input/output &amp; exceptions</vt:lpstr>
      <vt:lpstr>Objectives</vt:lpstr>
      <vt:lpstr>File class</vt:lpstr>
      <vt:lpstr>Scanner class</vt:lpstr>
      <vt:lpstr>Scanner class cont’d</vt:lpstr>
      <vt:lpstr>PrintWriter class</vt:lpstr>
      <vt:lpstr>PrintWriter class cont’d</vt:lpstr>
      <vt:lpstr>PrintWriter class cont’d</vt:lpstr>
    </vt:vector>
  </TitlesOfParts>
  <Company>CSB/SJU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powerpoint theme</dc:title>
  <dc:creator>jiverson002</dc:creator>
  <cp:lastModifiedBy>Iverson, Jeremy</cp:lastModifiedBy>
  <cp:revision>366</cp:revision>
  <dcterms:created xsi:type="dcterms:W3CDTF">2010-01-14T19:23:50Z</dcterms:created>
  <dcterms:modified xsi:type="dcterms:W3CDTF">2017-11-01T16:28:38Z</dcterms:modified>
</cp:coreProperties>
</file>