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60" r:id="rId2"/>
    <p:sldId id="262" r:id="rId3"/>
    <p:sldId id="293" r:id="rId4"/>
    <p:sldId id="296" r:id="rId5"/>
    <p:sldId id="294" r:id="rId6"/>
    <p:sldId id="29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1EEA14-06E5-4932-B9C1-5948319CB11F}">
          <p14:sldIdLst>
            <p14:sldId id="260"/>
            <p14:sldId id="262"/>
            <p14:sldId id="293"/>
            <p14:sldId id="296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52469" autoAdjust="0"/>
  </p:normalViewPr>
  <p:slideViewPr>
    <p:cSldViewPr>
      <p:cViewPr varScale="1">
        <p:scale>
          <a:sx n="55" d="100"/>
          <a:sy n="55" d="100"/>
        </p:scale>
        <p:origin x="32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E745-C966-47D4-9699-14D7414E4378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828D0-02EC-4BC7-AEC0-27286E88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7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2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0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i="0" u="none" baseline="0" dirty="0"/>
              <a:t>We have actually seen other examples, all dealing with a special object </a:t>
            </a:r>
            <a:r>
              <a:rPr lang="en-US" i="1" u="none" baseline="0" dirty="0"/>
              <a:t>this</a:t>
            </a:r>
            <a:r>
              <a:rPr lang="en-US" i="0" u="none" baseline="0" dirty="0"/>
              <a:t>, which will be covered later in the course, but for the sake of completeness, from MyMouseIndicator.java: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u="none" baseline="0" dirty="0" err="1"/>
              <a:t>init</a:t>
            </a:r>
            <a:r>
              <a:rPr lang="en-US" i="1" u="none" baseline="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u="none" baseline="0" dirty="0" err="1"/>
              <a:t>mousePressed</a:t>
            </a:r>
            <a:r>
              <a:rPr lang="en-US" i="1" u="none" baseline="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u="none" baseline="0" dirty="0" err="1"/>
              <a:t>mouseRelease</a:t>
            </a:r>
            <a:r>
              <a:rPr lang="en-US" i="1" u="none" baseline="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u="none" baseline="0" dirty="0" err="1"/>
              <a:t>addMouseListeners</a:t>
            </a:r>
            <a:r>
              <a:rPr lang="en-US" i="1" u="none" baseline="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u="none" baseline="0" dirty="0"/>
              <a:t>add()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1" u="none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0" u="none" baseline="0" dirty="0"/>
              <a:t>Another example from MyMouseIndicator.java, not dealing with the special object </a:t>
            </a:r>
            <a:r>
              <a:rPr lang="en-US" i="1" u="none" baseline="0" dirty="0"/>
              <a:t>this</a:t>
            </a:r>
            <a:r>
              <a:rPr lang="en-US" i="0" u="none" baseline="0" dirty="0"/>
              <a:t>, is a special type of method called a </a:t>
            </a:r>
            <a:r>
              <a:rPr lang="en-US" i="1" u="none" baseline="0" dirty="0"/>
              <a:t>constructor</a:t>
            </a:r>
            <a:r>
              <a:rPr lang="en-US" i="0" u="none" baseline="0" dirty="0"/>
              <a:t>, in the code it is the use of </a:t>
            </a:r>
            <a:r>
              <a:rPr lang="en-US" i="1" u="none" baseline="0" dirty="0"/>
              <a:t>new </a:t>
            </a:r>
            <a:r>
              <a:rPr lang="en-US" i="1" u="none" baseline="0" dirty="0" err="1"/>
              <a:t>GLabel</a:t>
            </a:r>
            <a:r>
              <a:rPr lang="en-US" i="1" u="none" baseline="0" dirty="0"/>
              <a:t>()</a:t>
            </a:r>
            <a:endParaRPr lang="en-US" i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i="0" u="none" baseline="0" dirty="0"/>
              <a:t>We have actually seen other examples, in fact, </a:t>
            </a:r>
            <a:r>
              <a:rPr lang="en-US" i="0" u="sng" baseline="0" dirty="0"/>
              <a:t>everything</a:t>
            </a:r>
            <a:r>
              <a:rPr lang="en-US" i="0" u="none" baseline="0" dirty="0"/>
              <a:t> in Java exists within some class: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u="none" baseline="0" dirty="0" err="1"/>
              <a:t>MyMouseIndicator</a:t>
            </a:r>
            <a:endParaRPr lang="en-US" i="1" u="non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u="none" baseline="0" dirty="0"/>
              <a:t>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4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As a class, construct the solution to </a:t>
            </a:r>
            <a:r>
              <a:rPr lang="en-US" baseline="0" dirty="0" err="1"/>
              <a:t>RectangleProgram.java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10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designing algorithm, what information</a:t>
            </a:r>
            <a:r>
              <a:rPr lang="en-US" baseline="0" dirty="0"/>
              <a:t> do we need to be able to get from the full name in order to extract the middle name?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Once students have algorithm, have them use link to Java String documentation to complete Java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</a:t>
            </a:r>
            <a:r>
              <a:rPr lang="en-US" baseline="0" dirty="0"/>
              <a:t> might find the methods </a:t>
            </a:r>
            <a:r>
              <a:rPr lang="en-US" i="1" baseline="0" dirty="0" err="1"/>
              <a:t>indexOf</a:t>
            </a:r>
            <a:r>
              <a:rPr lang="en-US" i="1" baseline="0" dirty="0"/>
              <a:t>()</a:t>
            </a:r>
            <a:r>
              <a:rPr lang="en-US" i="0" baseline="0" dirty="0"/>
              <a:t>, and </a:t>
            </a:r>
            <a:r>
              <a:rPr lang="en-US" i="1" baseline="0" dirty="0"/>
              <a:t>substring()</a:t>
            </a:r>
            <a:r>
              <a:rPr lang="en-US" i="0" baseline="0" dirty="0"/>
              <a:t> useful for solving this problem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8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8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3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177BE-2AC9-4FFF-A291-7105E34736A6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tring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122363"/>
            <a:ext cx="8991600" cy="2387600"/>
          </a:xfrm>
        </p:spPr>
        <p:txBody>
          <a:bodyPr/>
          <a:lstStyle/>
          <a:p>
            <a:pPr algn="l"/>
            <a:r>
              <a:rPr lang="en-US" dirty="0"/>
              <a:t>Java: methods, and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602038"/>
            <a:ext cx="8991600" cy="665162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588" indent="-128588"/>
            <a:r>
              <a:rPr lang="en-US" dirty="0"/>
              <a:t>Understand the different ways that we can interact / operate on objects in Java</a:t>
            </a:r>
          </a:p>
          <a:p>
            <a:pPr marL="128588" indent="-128588"/>
            <a:r>
              <a:rPr lang="en-US" dirty="0"/>
              <a:t>Be introduced to the concept of classes in Java</a:t>
            </a:r>
          </a:p>
          <a:p>
            <a:pPr marL="128588" indent="-128588"/>
            <a:r>
              <a:rPr lang="en-US" dirty="0"/>
              <a:t>Practice your algorithm design skills</a:t>
            </a:r>
          </a:p>
          <a:p>
            <a:pPr marL="128588" indent="-128588"/>
            <a:r>
              <a:rPr lang="en-US" dirty="0"/>
              <a:t>Practice translating your algorithm into a Java program</a:t>
            </a:r>
          </a:p>
        </p:txBody>
      </p:sp>
    </p:spTree>
    <p:extLst>
      <p:ext uri="{BB962C8B-B14F-4D97-AF65-F5344CB8AC3E}">
        <p14:creationId xmlns:p14="http://schemas.microsoft.com/office/powerpoint/2010/main" val="375153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Encapsulate</a:t>
            </a:r>
            <a:r>
              <a:rPr lang="en-US" dirty="0"/>
              <a:t> certain functionality concerning an object</a:t>
            </a:r>
          </a:p>
          <a:p>
            <a:r>
              <a:rPr lang="en-US" dirty="0"/>
              <a:t>Examples so far include: </a:t>
            </a:r>
            <a:r>
              <a:rPr lang="en-US" i="1" dirty="0" err="1"/>
              <a:t>setColor</a:t>
            </a:r>
            <a:r>
              <a:rPr lang="en-US" i="1" dirty="0"/>
              <a:t>()</a:t>
            </a:r>
          </a:p>
          <a:p>
            <a:r>
              <a:rPr lang="en-US" dirty="0"/>
              <a:t>Accessed using </a:t>
            </a:r>
            <a:r>
              <a:rPr lang="en-US" i="1" dirty="0" err="1"/>
              <a:t>objectVariable.methodName</a:t>
            </a:r>
            <a:r>
              <a:rPr lang="en-US" i="1" dirty="0"/>
              <a:t>()</a:t>
            </a:r>
            <a:r>
              <a:rPr lang="en-US" dirty="0"/>
              <a:t> from Java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7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Encapsulate</a:t>
            </a:r>
            <a:r>
              <a:rPr lang="en-US" dirty="0"/>
              <a:t> certain functionality of a group of related objects</a:t>
            </a:r>
          </a:p>
          <a:p>
            <a:r>
              <a:rPr lang="en-US" dirty="0"/>
              <a:t>Examples so far include: </a:t>
            </a:r>
            <a:r>
              <a:rPr lang="en-US" i="1" dirty="0" err="1"/>
              <a:t>GLabel</a:t>
            </a:r>
            <a:endParaRPr lang="en-US" dirty="0"/>
          </a:p>
          <a:p>
            <a:r>
              <a:rPr lang="en-US" dirty="0"/>
              <a:t>Not usually accessed directly from Java code</a:t>
            </a:r>
          </a:p>
        </p:txBody>
      </p:sp>
    </p:spTree>
    <p:extLst>
      <p:ext uri="{BB962C8B-B14F-4D97-AF65-F5344CB8AC3E}">
        <p14:creationId xmlns:p14="http://schemas.microsoft.com/office/powerpoint/2010/main" val="133788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8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the Java file “</a:t>
            </a:r>
            <a:r>
              <a:rPr lang="en-US" dirty="0" err="1"/>
              <a:t>MiddleNameProgram.java</a:t>
            </a:r>
            <a:r>
              <a:rPr lang="en-US" dirty="0"/>
              <a:t>” from /</a:t>
            </a:r>
            <a:r>
              <a:rPr lang="en-US" dirty="0" err="1"/>
              <a:t>usr</a:t>
            </a:r>
            <a:r>
              <a:rPr lang="en-US" dirty="0"/>
              <a:t>/people/classes/CS160/lectures/CL04 directory to your CS160 directory</a:t>
            </a:r>
          </a:p>
          <a:p>
            <a:r>
              <a:rPr lang="en-US" dirty="0"/>
              <a:t>Solve the problem</a:t>
            </a:r>
          </a:p>
          <a:p>
            <a:pPr lvl="1"/>
            <a:r>
              <a:rPr lang="en-US" dirty="0"/>
              <a:t>Express the solution as an algorithm</a:t>
            </a:r>
          </a:p>
          <a:p>
            <a:r>
              <a:rPr lang="en-US" dirty="0"/>
              <a:t>Code algorithm in Java</a:t>
            </a:r>
          </a:p>
          <a:p>
            <a:pPr lvl="1"/>
            <a:r>
              <a:rPr lang="en-US" dirty="0"/>
              <a:t>Determine variables</a:t>
            </a:r>
          </a:p>
          <a:p>
            <a:pPr lvl="1"/>
            <a:r>
              <a:rPr lang="en-US" dirty="0">
                <a:hlinkClick r:id="rId3"/>
              </a:rPr>
              <a:t>String documentation</a:t>
            </a:r>
            <a:endParaRPr lang="en-US" dirty="0"/>
          </a:p>
          <a:p>
            <a:pPr lvl="1"/>
            <a:r>
              <a:rPr lang="en-US" dirty="0"/>
              <a:t>Code in Java</a:t>
            </a:r>
          </a:p>
        </p:txBody>
      </p:sp>
    </p:spTree>
    <p:extLst>
      <p:ext uri="{BB962C8B-B14F-4D97-AF65-F5344CB8AC3E}">
        <p14:creationId xmlns:p14="http://schemas.microsoft.com/office/powerpoint/2010/main" val="3600478071"/>
      </p:ext>
    </p:extLst>
  </p:cSld>
  <p:clrMapOvr>
    <a:masterClrMapping/>
  </p:clrMapOvr>
</p:sld>
</file>

<file path=ppt/theme/theme1.xml><?xml version="1.0" encoding="utf-8"?>
<a:theme xmlns:a="http://schemas.openxmlformats.org/drawingml/2006/main" name="CSCI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SC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CI" id="{8D7A9F18-E923-4878-9595-F906D06110BC}" vid="{9A680166-4753-451B-B4C0-403D45CFDF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</TotalTime>
  <Words>315</Words>
  <Application>Microsoft Macintosh PowerPoint</Application>
  <PresentationFormat>On-screen Show (4:3)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 Light</vt:lpstr>
      <vt:lpstr>CSCI</vt:lpstr>
      <vt:lpstr>Java: methods, and classes</vt:lpstr>
      <vt:lpstr>Objectives</vt:lpstr>
      <vt:lpstr>Methods</vt:lpstr>
      <vt:lpstr>Classes</vt:lpstr>
      <vt:lpstr>Demonstration</vt:lpstr>
      <vt:lpstr>Practice</vt:lpstr>
    </vt:vector>
  </TitlesOfParts>
  <Company>CSB/SJU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powerpoint theme</dc:title>
  <dc:creator>jiverson002</dc:creator>
  <cp:lastModifiedBy>Iverson, Jeremy</cp:lastModifiedBy>
  <cp:revision>253</cp:revision>
  <dcterms:created xsi:type="dcterms:W3CDTF">2010-01-14T19:23:50Z</dcterms:created>
  <dcterms:modified xsi:type="dcterms:W3CDTF">2018-01-24T19:38:40Z</dcterms:modified>
</cp:coreProperties>
</file>