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60" r:id="rId2"/>
    <p:sldId id="306" r:id="rId3"/>
    <p:sldId id="302" r:id="rId4"/>
    <p:sldId id="304" r:id="rId5"/>
    <p:sldId id="305" r:id="rId6"/>
    <p:sldId id="307" r:id="rId7"/>
    <p:sldId id="308" r:id="rId8"/>
    <p:sldId id="303" r:id="rId9"/>
    <p:sldId id="310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1EEA14-06E5-4932-B9C1-5948319CB11F}">
          <p14:sldIdLst>
            <p14:sldId id="260"/>
            <p14:sldId id="306"/>
            <p14:sldId id="302"/>
            <p14:sldId id="304"/>
            <p14:sldId id="305"/>
            <p14:sldId id="307"/>
            <p14:sldId id="308"/>
            <p14:sldId id="303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90" autoAdjust="0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Java: banking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additional instance method in </a:t>
            </a:r>
            <a:r>
              <a:rPr lang="en-US" dirty="0">
                <a:latin typeface="Consolas" panose="020B0609020204030204" pitchFamily="49" charset="0"/>
              </a:rPr>
              <a:t>Money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add</a:t>
            </a:r>
          </a:p>
          <a:p>
            <a:pPr lvl="2"/>
            <a:r>
              <a:rPr lang="en-US" dirty="0"/>
              <a:t>takes one parameter</a:t>
            </a:r>
            <a:endParaRPr lang="en-US" dirty="0">
              <a:latin typeface="Consolas" panose="020B0609020204030204" pitchFamily="49" charset="0"/>
            </a:endParaRPr>
          </a:p>
          <a:p>
            <a:pPr lvl="3"/>
            <a:r>
              <a:rPr lang="en-US" dirty="0">
                <a:latin typeface="Consolas" panose="020B0609020204030204" pitchFamily="49" charset="0"/>
              </a:rPr>
              <a:t>other</a:t>
            </a:r>
            <a:r>
              <a:rPr lang="en-US" dirty="0"/>
              <a:t> – another Money object</a:t>
            </a:r>
          </a:p>
          <a:p>
            <a:pPr lvl="2"/>
            <a:r>
              <a:rPr lang="en-US" dirty="0"/>
              <a:t>Adds the parameter to the object (changing its state) on which the method was called.</a:t>
            </a:r>
          </a:p>
          <a:p>
            <a:pPr lvl="3"/>
            <a:r>
              <a:rPr lang="en-US" dirty="0"/>
              <a:t>If the total number of cents is greater </a:t>
            </a:r>
            <a:r>
              <a:rPr lang="en-US"/>
              <a:t>than or equal to 100</a:t>
            </a:r>
            <a:r>
              <a:rPr lang="en-US" dirty="0"/>
              <a:t>, increment the total number of dollars by one and decrement the total number </a:t>
            </a:r>
            <a:r>
              <a:rPr lang="en-US"/>
              <a:t>of cents by 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4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3622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deposit</a:t>
            </a: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withdraw</a:t>
            </a:r>
          </a:p>
          <a:p>
            <a:pPr algn="ctr"/>
            <a:r>
              <a:rPr lang="en-US" sz="2800" dirty="0" err="1">
                <a:latin typeface="Consolas" panose="020B0609020204030204" pitchFamily="49" charset="0"/>
              </a:rPr>
              <a:t>getBalance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onsolas" panose="020B0609020204030204" pitchFamily="49" charset="0"/>
              </a:rPr>
              <a:t>balance</a:t>
            </a:r>
            <a:endParaRPr lang="en-US" sz="2800" dirty="0"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0.0</a:t>
            </a: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100.0</a:t>
            </a: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80.0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943600" y="30480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43600" y="35052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an additional class </a:t>
            </a:r>
            <a:r>
              <a:rPr lang="en-US" dirty="0" err="1">
                <a:latin typeface="Consolas" panose="020B0609020204030204" pitchFamily="49" charset="0"/>
              </a:rPr>
              <a:t>BankMember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Two instance variables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/>
              <a:t> – member’s name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– member’s bank account</a:t>
            </a:r>
          </a:p>
          <a:p>
            <a:pPr lvl="1"/>
            <a:r>
              <a:rPr lang="en-US" dirty="0"/>
              <a:t>First constructor</a:t>
            </a:r>
          </a:p>
          <a:p>
            <a:pPr lvl="2"/>
            <a:r>
              <a:rPr lang="en-US" dirty="0"/>
              <a:t>takes a single parameter – member’s name</a:t>
            </a:r>
          </a:p>
          <a:p>
            <a:pPr lvl="2"/>
            <a:r>
              <a:rPr lang="en-US" dirty="0"/>
              <a:t>creates a new bank account for the member with initial balance of zero</a:t>
            </a:r>
          </a:p>
          <a:p>
            <a:pPr lvl="1"/>
            <a:r>
              <a:rPr lang="en-US" dirty="0"/>
              <a:t>Second constructor</a:t>
            </a:r>
          </a:p>
          <a:p>
            <a:pPr lvl="2"/>
            <a:r>
              <a:rPr lang="en-US" dirty="0"/>
              <a:t>takes a two parameters – member’s name and initial balance</a:t>
            </a:r>
          </a:p>
          <a:p>
            <a:pPr lvl="2"/>
            <a:r>
              <a:rPr lang="en-US" dirty="0"/>
              <a:t>creates a new bank account for the member with initial balance </a:t>
            </a:r>
          </a:p>
          <a:p>
            <a:pPr lvl="1"/>
            <a:r>
              <a:rPr lang="en-US" dirty="0"/>
              <a:t>Following instance methods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getName</a:t>
            </a:r>
            <a:r>
              <a:rPr lang="en-US" dirty="0"/>
              <a:t> – returns member’s name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getAccount</a:t>
            </a:r>
            <a:r>
              <a:rPr lang="en-US" dirty="0"/>
              <a:t> – returns member’s bank account</a:t>
            </a:r>
          </a:p>
        </p:txBody>
      </p:sp>
    </p:spTree>
    <p:extLst>
      <p:ext uri="{BB962C8B-B14F-4D97-AF65-F5344CB8AC3E}">
        <p14:creationId xmlns:p14="http://schemas.microsoft.com/office/powerpoint/2010/main" val="24982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3622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getName</a:t>
            </a:r>
            <a:endParaRPr lang="en-US" sz="2800" dirty="0">
              <a:latin typeface="Consolas" panose="020B0609020204030204" pitchFamily="49" charset="0"/>
            </a:endParaRPr>
          </a:p>
          <a:p>
            <a:pPr algn="ctr"/>
            <a:r>
              <a:rPr lang="en-US" sz="2800" dirty="0" err="1">
                <a:latin typeface="Consolas" panose="020B0609020204030204" pitchFamily="49" charset="0"/>
              </a:rPr>
              <a:t>getAccount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29626" y="23622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onsolas" panose="020B0609020204030204" pitchFamily="49" charset="0"/>
              </a:rPr>
              <a:t>name</a:t>
            </a:r>
            <a:endParaRPr lang="en-US" sz="2800" dirty="0"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“</a:t>
            </a:r>
            <a:r>
              <a:rPr lang="en-US" sz="2800" dirty="0" err="1">
                <a:latin typeface="Consolas" panose="020B0609020204030204" pitchFamily="49" charset="0"/>
              </a:rPr>
              <a:t>jeremy</a:t>
            </a:r>
            <a:r>
              <a:rPr lang="en-US" sz="28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6974" y="2368659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onsolas" panose="020B0609020204030204" pitchFamily="49" charset="0"/>
              </a:rPr>
              <a:t>account</a:t>
            </a:r>
          </a:p>
          <a:p>
            <a:pPr algn="ctr"/>
            <a:r>
              <a:rPr lang="en-US" sz="2800" dirty="0">
                <a:latin typeface="Consolas" panose="020B0609020204030204" pitchFamily="49" charset="0"/>
                <a:hlinkClick r:id="rId3" action="ppaction://hlinksldjump"/>
              </a:rPr>
              <a:t>see attached </a:t>
            </a:r>
            <a:r>
              <a:rPr lang="en-US" sz="2800" dirty="0" err="1">
                <a:latin typeface="Consolas" panose="020B0609020204030204" pitchFamily="49" charset="0"/>
                <a:hlinkClick r:id="rId3" action="ppaction://hlinksldjump"/>
              </a:rPr>
              <a:t>notcard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8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3622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deposit</a:t>
            </a: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withdraw</a:t>
            </a:r>
          </a:p>
          <a:p>
            <a:pPr algn="ctr"/>
            <a:r>
              <a:rPr lang="en-US" sz="2800" dirty="0" err="1">
                <a:latin typeface="Consolas" panose="020B0609020204030204" pitchFamily="49" charset="0"/>
              </a:rPr>
              <a:t>getBalance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057400"/>
            <a:ext cx="3810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onsolas" panose="020B0609020204030204" pitchFamily="49" charset="0"/>
              </a:rPr>
              <a:t>balance</a:t>
            </a:r>
            <a:endParaRPr lang="en-US" sz="2800" dirty="0"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0.0</a:t>
            </a: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100.0</a:t>
            </a:r>
          </a:p>
          <a:p>
            <a:pPr algn="ctr"/>
            <a:r>
              <a:rPr lang="en-US" sz="2800" dirty="0">
                <a:latin typeface="Consolas" panose="020B0609020204030204" pitchFamily="49" charset="0"/>
              </a:rPr>
              <a:t>80.0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943600" y="30480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43600" y="35052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24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additional class </a:t>
            </a:r>
            <a:r>
              <a:rPr lang="en-US" dirty="0" err="1">
                <a:latin typeface="Consolas" panose="020B0609020204030204" pitchFamily="49" charset="0"/>
              </a:rPr>
              <a:t>BankCheck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Three instance variables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amount</a:t>
            </a:r>
            <a:r>
              <a:rPr lang="en-US" dirty="0"/>
              <a:t> – amount of check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to</a:t>
            </a:r>
            <a:r>
              <a:rPr lang="en-US" dirty="0"/>
              <a:t> – the recipient of the check funds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 – the giver of the check funds</a:t>
            </a:r>
          </a:p>
          <a:p>
            <a:pPr lvl="1"/>
            <a:r>
              <a:rPr lang="en-US" dirty="0"/>
              <a:t>Only constructor</a:t>
            </a:r>
          </a:p>
          <a:p>
            <a:pPr lvl="2"/>
            <a:r>
              <a:rPr lang="en-US" dirty="0"/>
              <a:t>takes a three parameters – to member, from member, and amount</a:t>
            </a:r>
          </a:p>
          <a:p>
            <a:pPr lvl="1"/>
            <a:r>
              <a:rPr lang="en-US" dirty="0"/>
              <a:t>Following instance methods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getToMember</a:t>
            </a:r>
            <a:r>
              <a:rPr lang="en-US" dirty="0"/>
              <a:t> – returns recipient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getFromMember</a:t>
            </a:r>
            <a:r>
              <a:rPr lang="en-US" dirty="0"/>
              <a:t> – returns giver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getAmount</a:t>
            </a:r>
            <a:r>
              <a:rPr lang="en-US" dirty="0"/>
              <a:t> – returns check’s amount</a:t>
            </a:r>
          </a:p>
        </p:txBody>
      </p:sp>
    </p:spTree>
    <p:extLst>
      <p:ext uri="{BB962C8B-B14F-4D97-AF65-F5344CB8AC3E}">
        <p14:creationId xmlns:p14="http://schemas.microsoft.com/office/powerpoint/2010/main" val="383098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additional instance method in </a:t>
            </a:r>
            <a:r>
              <a:rPr lang="en-US" dirty="0" err="1">
                <a:latin typeface="Consolas" panose="020B0609020204030204" pitchFamily="49" charset="0"/>
              </a:rPr>
              <a:t>BankMember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cutCheck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takes three parameters – to member, from member, and amount</a:t>
            </a:r>
            <a:endParaRPr lang="en-US" dirty="0">
              <a:latin typeface="Consolas" panose="020B0609020204030204" pitchFamily="49" charset="0"/>
            </a:endParaRPr>
          </a:p>
          <a:p>
            <a:pPr lvl="3"/>
            <a:r>
              <a:rPr lang="en-US" dirty="0">
                <a:latin typeface="Consolas" panose="020B0609020204030204" pitchFamily="49" charset="0"/>
              </a:rPr>
              <a:t>to</a:t>
            </a:r>
            <a:r>
              <a:rPr lang="en-US" dirty="0"/>
              <a:t> – the recipient of the check funds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 – the giver of the check funds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amount</a:t>
            </a:r>
            <a:r>
              <a:rPr lang="en-US" dirty="0"/>
              <a:t> – amount of check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creates and returns a new check with the supplied values</a:t>
            </a:r>
          </a:p>
        </p:txBody>
      </p:sp>
    </p:spTree>
    <p:extLst>
      <p:ext uri="{BB962C8B-B14F-4D97-AF65-F5344CB8AC3E}">
        <p14:creationId xmlns:p14="http://schemas.microsoft.com/office/powerpoint/2010/main" val="362677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the Javadoc comments for our game so far.</a:t>
            </a:r>
          </a:p>
          <a:p>
            <a:pPr lvl="1"/>
            <a:r>
              <a:rPr lang="en-US" dirty="0" err="1"/>
              <a:t>DrJava</a:t>
            </a:r>
            <a:r>
              <a:rPr lang="en-US" dirty="0"/>
              <a:t> has a button to do this.</a:t>
            </a:r>
          </a:p>
        </p:txBody>
      </p:sp>
    </p:spTree>
    <p:extLst>
      <p:ext uri="{BB962C8B-B14F-4D97-AF65-F5344CB8AC3E}">
        <p14:creationId xmlns:p14="http://schemas.microsoft.com/office/powerpoint/2010/main" val="22389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additional class </a:t>
            </a:r>
            <a:r>
              <a:rPr lang="en-US" dirty="0">
                <a:latin typeface="Consolas" panose="020B0609020204030204" pitchFamily="49" charset="0"/>
              </a:rPr>
              <a:t>Money</a:t>
            </a:r>
          </a:p>
          <a:p>
            <a:pPr lvl="1"/>
            <a:r>
              <a:rPr lang="en-US" dirty="0"/>
              <a:t>Two instance variables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dollars</a:t>
            </a:r>
            <a:r>
              <a:rPr lang="en-US" dirty="0"/>
              <a:t> – number of dollars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cents</a:t>
            </a:r>
            <a:r>
              <a:rPr lang="en-US" dirty="0"/>
              <a:t> – number of cents</a:t>
            </a:r>
          </a:p>
          <a:p>
            <a:pPr lvl="1"/>
            <a:r>
              <a:rPr lang="en-US" dirty="0"/>
              <a:t>Only constructor</a:t>
            </a:r>
          </a:p>
          <a:p>
            <a:pPr lvl="2"/>
            <a:r>
              <a:rPr lang="en-US" dirty="0"/>
              <a:t>takes a two parameters – number of dollars and number of cents</a:t>
            </a:r>
          </a:p>
          <a:p>
            <a:pPr lvl="1"/>
            <a:r>
              <a:rPr lang="en-US" dirty="0"/>
              <a:t>Following instance methods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getAmount</a:t>
            </a:r>
            <a:r>
              <a:rPr lang="en-US" dirty="0"/>
              <a:t> – returns the double value of the money</a:t>
            </a:r>
          </a:p>
        </p:txBody>
      </p:sp>
    </p:spTree>
    <p:extLst>
      <p:ext uri="{BB962C8B-B14F-4D97-AF65-F5344CB8AC3E}">
        <p14:creationId xmlns:p14="http://schemas.microsoft.com/office/powerpoint/2010/main" val="2750895923"/>
      </p:ext>
    </p:extLst>
  </p:cSld>
  <p:clrMapOvr>
    <a:masterClrMapping/>
  </p:clrMapOvr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365</Words>
  <Application>Microsoft Macintosh PowerPoint</Application>
  <PresentationFormat>On-screen Show 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Segoe UI Light</vt:lpstr>
      <vt:lpstr>CSCI</vt:lpstr>
      <vt:lpstr>Java: banking program</vt:lpstr>
      <vt:lpstr>PowerPoint Presentation</vt:lpstr>
      <vt:lpstr>Practice</vt:lpstr>
      <vt:lpstr>PowerPoint Presentation</vt:lpstr>
      <vt:lpstr>PowerPoint Presentation</vt:lpstr>
      <vt:lpstr>Practice</vt:lpstr>
      <vt:lpstr>Practice</vt:lpstr>
      <vt:lpstr>Practice</vt:lpstr>
      <vt:lpstr>Practice</vt:lpstr>
      <vt:lpstr>Practice</vt:lpstr>
    </vt:vector>
  </TitlesOfParts>
  <Company>CSB/SJU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316</cp:revision>
  <dcterms:created xsi:type="dcterms:W3CDTF">2010-01-14T19:23:50Z</dcterms:created>
  <dcterms:modified xsi:type="dcterms:W3CDTF">2018-02-12T19:39:22Z</dcterms:modified>
</cp:coreProperties>
</file>