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60" r:id="rId2"/>
    <p:sldId id="306" r:id="rId3"/>
    <p:sldId id="302" r:id="rId4"/>
    <p:sldId id="304" r:id="rId5"/>
    <p:sldId id="305" r:id="rId6"/>
    <p:sldId id="30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1EEA14-06E5-4932-B9C1-5948319CB11F}">
          <p14:sldIdLst>
            <p14:sldId id="260"/>
            <p14:sldId id="306"/>
            <p14:sldId id="302"/>
            <p14:sldId id="304"/>
            <p14:sldId id="305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513" autoAdjust="0"/>
  </p:normalViewPr>
  <p:slideViewPr>
    <p:cSldViewPr>
      <p:cViewPr varScale="1">
        <p:scale>
          <a:sx n="40" d="100"/>
          <a:sy n="40" d="100"/>
        </p:scale>
        <p:origin x="18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Java: </a:t>
            </a:r>
            <a:r>
              <a:rPr lang="en-US" dirty="0" smtClean="0"/>
              <a:t>b</a:t>
            </a:r>
            <a:r>
              <a:rPr lang="en-US" dirty="0" smtClean="0"/>
              <a:t>anking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deposit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withdraw</a:t>
            </a:r>
          </a:p>
          <a:p>
            <a:pPr algn="ctr"/>
            <a:r>
              <a:rPr lang="en-US" sz="2800" dirty="0" err="1" smtClean="0">
                <a:latin typeface="Consolas" panose="020B0609020204030204" pitchFamily="49" charset="0"/>
              </a:rPr>
              <a:t>getBalance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Consolas" panose="020B0609020204030204" pitchFamily="49" charset="0"/>
              </a:rPr>
              <a:t>balance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0.0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100.0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80.0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30480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43600" y="35052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additional class </a:t>
            </a:r>
            <a:r>
              <a:rPr lang="en-US" dirty="0" err="1" smtClean="0">
                <a:latin typeface="Consolas" panose="020B0609020204030204" pitchFamily="49" charset="0"/>
              </a:rPr>
              <a:t>BankMember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Two instance variables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– member’s name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– member’s bank account</a:t>
            </a:r>
          </a:p>
          <a:p>
            <a:pPr lvl="1"/>
            <a:r>
              <a:rPr lang="en-US" dirty="0" smtClean="0"/>
              <a:t>First constructor</a:t>
            </a:r>
          </a:p>
          <a:p>
            <a:pPr lvl="2"/>
            <a:r>
              <a:rPr lang="en-US" dirty="0" smtClean="0"/>
              <a:t>takes a single parameter – member’s name</a:t>
            </a:r>
          </a:p>
          <a:p>
            <a:pPr lvl="2"/>
            <a:r>
              <a:rPr lang="en-US" dirty="0" smtClean="0"/>
              <a:t>creates a new bank account for the member with initial balance of zero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constructor</a:t>
            </a:r>
          </a:p>
          <a:p>
            <a:pPr lvl="2"/>
            <a:r>
              <a:rPr lang="en-US" dirty="0"/>
              <a:t>takes a </a:t>
            </a:r>
            <a:r>
              <a:rPr lang="en-US" dirty="0" smtClean="0"/>
              <a:t>two parameters </a:t>
            </a:r>
            <a:r>
              <a:rPr lang="en-US" dirty="0"/>
              <a:t>– member’s </a:t>
            </a:r>
            <a:r>
              <a:rPr lang="en-US" dirty="0" smtClean="0"/>
              <a:t>name and initial balance</a:t>
            </a:r>
            <a:endParaRPr lang="en-US" dirty="0"/>
          </a:p>
          <a:p>
            <a:pPr lvl="2"/>
            <a:r>
              <a:rPr lang="en-US" dirty="0"/>
              <a:t>creates a new bank account for the member with initial balance </a:t>
            </a:r>
            <a:endParaRPr lang="en-US" dirty="0" smtClean="0"/>
          </a:p>
          <a:p>
            <a:pPr lvl="1"/>
            <a:r>
              <a:rPr lang="en-US" dirty="0" smtClean="0"/>
              <a:t>Following instance methods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etName</a:t>
            </a:r>
            <a:r>
              <a:rPr lang="en-US" dirty="0"/>
              <a:t> </a:t>
            </a:r>
            <a:r>
              <a:rPr lang="en-US" dirty="0" smtClean="0"/>
              <a:t>– returns member’s name</a:t>
            </a:r>
            <a:endParaRPr lang="en-US" dirty="0" smtClean="0"/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getAccount</a:t>
            </a:r>
            <a:r>
              <a:rPr lang="en-US" dirty="0" smtClean="0"/>
              <a:t> – returns member’s bank account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nsolas" panose="020B0609020204030204" pitchFamily="49" charset="0"/>
              </a:rPr>
              <a:t>getName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2800" dirty="0" err="1" smtClean="0">
                <a:latin typeface="Consolas" panose="020B0609020204030204" pitchFamily="49" charset="0"/>
              </a:rPr>
              <a:t>getAccount</a:t>
            </a:r>
            <a:endParaRPr 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29626" y="23622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Consolas" panose="020B0609020204030204" pitchFamily="49" charset="0"/>
              </a:rPr>
              <a:t>name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“</a:t>
            </a:r>
            <a:r>
              <a:rPr lang="en-US" sz="2800" dirty="0" err="1" smtClean="0">
                <a:latin typeface="Consolas" panose="020B0609020204030204" pitchFamily="49" charset="0"/>
              </a:rPr>
              <a:t>jeremy</a:t>
            </a:r>
            <a:r>
              <a:rPr lang="en-US" sz="2800" dirty="0" smtClean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6974" y="2368659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Consolas" panose="020B0609020204030204" pitchFamily="49" charset="0"/>
              </a:rPr>
              <a:t>account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see attached </a:t>
            </a:r>
            <a:r>
              <a:rPr lang="en-US" sz="2800" dirty="0" err="1" smtClean="0">
                <a:latin typeface="Consolas" panose="020B0609020204030204" pitchFamily="49" charset="0"/>
              </a:rPr>
              <a:t>notcard</a:t>
            </a:r>
            <a:endParaRPr lang="en-US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deposit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withdraw</a:t>
            </a:r>
          </a:p>
          <a:p>
            <a:pPr algn="ctr"/>
            <a:r>
              <a:rPr lang="en-US" sz="2800" dirty="0" err="1" smtClean="0">
                <a:latin typeface="Consolas" panose="020B0609020204030204" pitchFamily="49" charset="0"/>
              </a:rPr>
              <a:t>getBalance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Consolas" panose="020B0609020204030204" pitchFamily="49" charset="0"/>
              </a:rPr>
              <a:t>balance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0.0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100.0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80.0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30480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43600" y="35052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2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the Javadoc comments for our game so far.</a:t>
            </a:r>
          </a:p>
          <a:p>
            <a:pPr lvl="1"/>
            <a:r>
              <a:rPr lang="en-US" dirty="0" err="1" smtClean="0"/>
              <a:t>DrJava</a:t>
            </a:r>
            <a:r>
              <a:rPr lang="en-US" dirty="0" smtClean="0"/>
              <a:t> has a button to do this.</a:t>
            </a:r>
          </a:p>
        </p:txBody>
      </p:sp>
    </p:spTree>
    <p:extLst>
      <p:ext uri="{BB962C8B-B14F-4D97-AF65-F5344CB8AC3E}">
        <p14:creationId xmlns:p14="http://schemas.microsoft.com/office/powerpoint/2010/main" val="2238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136</Words>
  <Application>Microsoft Office PowerPoint</Application>
  <PresentationFormat>On-screen Show (4:3)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Segoe UI Light</vt:lpstr>
      <vt:lpstr>CSCI</vt:lpstr>
      <vt:lpstr>Java: banking program</vt:lpstr>
      <vt:lpstr>PowerPoint Presentation</vt:lpstr>
      <vt:lpstr>Practice</vt:lpstr>
      <vt:lpstr>PowerPoint Presentation</vt:lpstr>
      <vt:lpstr>PowerPoint Presentation</vt:lpstr>
      <vt:lpstr>Practice</vt:lpstr>
    </vt:vector>
  </TitlesOfParts>
  <Company>CSB/SJU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309</cp:revision>
  <dcterms:created xsi:type="dcterms:W3CDTF">2010-01-14T19:23:50Z</dcterms:created>
  <dcterms:modified xsi:type="dcterms:W3CDTF">2018-01-31T19:40:30Z</dcterms:modified>
</cp:coreProperties>
</file>