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216" autoAdjust="0"/>
  </p:normalViewPr>
  <p:slideViewPr>
    <p:cSldViewPr>
      <p:cViewPr varScale="1">
        <p:scale>
          <a:sx n="76" d="100"/>
          <a:sy n="76" d="100"/>
        </p:scale>
        <p:origin x="2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2290-A044-974C-9D51-7637DA16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 → q</a:t>
            </a:r>
            <a:br>
              <a:rPr lang="en-US" dirty="0"/>
            </a:br>
            <a:r>
              <a:rPr lang="en-US" dirty="0"/>
              <a:t>q → r</a:t>
            </a:r>
            <a:br>
              <a:rPr lang="en-US" dirty="0"/>
            </a:br>
            <a:r>
              <a:rPr lang="en-US" u="sng" dirty="0"/>
              <a:t>¬r___</a:t>
            </a:r>
            <a:br>
              <a:rPr lang="en-US" dirty="0"/>
            </a:br>
            <a:r>
              <a:rPr lang="en-US" dirty="0"/>
              <a:t>∴ ¬p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 → q</a:t>
            </a:r>
            <a:br>
              <a:rPr lang="en-US" dirty="0"/>
            </a:br>
            <a:r>
              <a:rPr lang="en-US" dirty="0"/>
              <a:t>q → r</a:t>
            </a:r>
            <a:br>
              <a:rPr lang="en-US" dirty="0"/>
            </a:br>
            <a:r>
              <a:rPr lang="en-US" u="sng" dirty="0"/>
              <a:t>¬r___</a:t>
            </a:r>
            <a:br>
              <a:rPr lang="en-US" dirty="0"/>
            </a:br>
            <a:r>
              <a:rPr lang="en-US" dirty="0"/>
              <a:t>∴ ¬p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(p ∧ q) → r</a:t>
            </a:r>
            <a:br>
              <a:rPr lang="en-US" dirty="0"/>
            </a:br>
            <a:r>
              <a:rPr lang="en-US" dirty="0"/>
              <a:t>¬r</a:t>
            </a:r>
            <a:br>
              <a:rPr lang="en-US" dirty="0"/>
            </a:br>
            <a:r>
              <a:rPr lang="en-US" u="sng" dirty="0"/>
              <a:t>q________</a:t>
            </a:r>
            <a:br>
              <a:rPr lang="en-US" dirty="0"/>
            </a:br>
            <a:r>
              <a:rPr lang="en-US" dirty="0"/>
              <a:t>∴ ¬p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(p ∨ q) → r</a:t>
            </a:r>
            <a:br>
              <a:rPr lang="en-US" dirty="0"/>
            </a:br>
            <a:r>
              <a:rPr lang="en-US" u="sng" dirty="0"/>
              <a:t>p________</a:t>
            </a:r>
            <a:br>
              <a:rPr lang="en-US" dirty="0"/>
            </a:br>
            <a:r>
              <a:rPr lang="en-US" dirty="0"/>
              <a:t>∴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 ∨ q</a:t>
            </a:r>
            <a:br>
              <a:rPr lang="en-US" dirty="0"/>
            </a:br>
            <a:r>
              <a:rPr lang="en-US" dirty="0"/>
              <a:t>¬p ∨ r</a:t>
            </a:r>
            <a:br>
              <a:rPr lang="en-US" dirty="0"/>
            </a:br>
            <a:r>
              <a:rPr lang="en-US" u="sng" dirty="0"/>
              <a:t>¬q___</a:t>
            </a:r>
            <a:br>
              <a:rPr lang="en-US" dirty="0"/>
            </a:br>
            <a:r>
              <a:rPr lang="en-US" dirty="0"/>
              <a:t>∴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 → q</a:t>
            </a:r>
            <a:br>
              <a:rPr lang="en-US" dirty="0"/>
            </a:br>
            <a:r>
              <a:rPr lang="en-US" dirty="0"/>
              <a:t>r → u</a:t>
            </a:r>
            <a:br>
              <a:rPr lang="en-US" dirty="0"/>
            </a:br>
            <a:r>
              <a:rPr lang="en-US" u="sng" dirty="0"/>
              <a:t>p ∧ r___</a:t>
            </a:r>
            <a:br>
              <a:rPr lang="en-US" dirty="0"/>
            </a:br>
            <a:r>
              <a:rPr lang="en-US" dirty="0"/>
              <a:t>∴ q ∧ u</a:t>
            </a:r>
          </a:p>
        </p:txBody>
      </p:sp>
    </p:spTree>
    <p:extLst>
      <p:ext uri="{BB962C8B-B14F-4D97-AF65-F5344CB8AC3E}">
        <p14:creationId xmlns:p14="http://schemas.microsoft.com/office/powerpoint/2010/main" val="86361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2290-A044-974C-9D51-7637DA16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n is an odd integer, then n</a:t>
            </a:r>
            <a:r>
              <a:rPr lang="en-US" baseline="30000" dirty="0"/>
              <a:t>2</a:t>
            </a:r>
            <a:r>
              <a:rPr lang="en-US" dirty="0"/>
              <a:t> is an odd integer.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any positive real numbers, x and y,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x</a:t>
            </a:r>
            <a:r>
              <a:rPr lang="en-US" dirty="0" err="1"/>
              <a:t>+</a:t>
            </a:r>
            <a:r>
              <a:rPr lang="en-US" i="1" dirty="0" err="1"/>
              <a:t>y</a:t>
            </a:r>
            <a:r>
              <a:rPr lang="en-US" dirty="0"/>
              <a:t>≥ √ (</a:t>
            </a:r>
            <a:r>
              <a:rPr lang="en-US" i="1" dirty="0" err="1"/>
              <a:t>xy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x is a real number and x ≤ 3,</a:t>
            </a:r>
            <a:br>
              <a:rPr lang="en-US" dirty="0"/>
            </a:br>
            <a:r>
              <a:rPr lang="en-US" dirty="0"/>
              <a:t>	then 12 - 7x + x</a:t>
            </a:r>
            <a:r>
              <a:rPr lang="en-US" baseline="30000" dirty="0"/>
              <a:t>2</a:t>
            </a:r>
            <a:r>
              <a:rPr lang="en-US" dirty="0"/>
              <a:t> ≥ 0.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product of two odd integers is an odd integer.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 and s are rational numbers, then the product of r and s is a rational number.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08088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27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 Light</vt:lpstr>
      <vt:lpstr>CSCI</vt:lpstr>
      <vt:lpstr>PowerPoint Presentation</vt:lpstr>
      <vt:lpstr>PowerPoint Presentation</vt:lpstr>
    </vt:vector>
  </TitlesOfParts>
  <Company>CSB/SJU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275</cp:revision>
  <dcterms:created xsi:type="dcterms:W3CDTF">2010-01-14T19:23:50Z</dcterms:created>
  <dcterms:modified xsi:type="dcterms:W3CDTF">2018-09-11T14:23:14Z</dcterms:modified>
</cp:coreProperties>
</file>