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6"/>
  </p:notesMasterIdLst>
  <p:sldIdLst>
    <p:sldId id="260" r:id="rId2"/>
    <p:sldId id="256" r:id="rId3"/>
    <p:sldId id="277" r:id="rId4"/>
    <p:sldId id="279" r:id="rId5"/>
    <p:sldId id="265" r:id="rId6"/>
    <p:sldId id="276" r:id="rId7"/>
    <p:sldId id="284" r:id="rId8"/>
    <p:sldId id="285" r:id="rId9"/>
    <p:sldId id="286" r:id="rId10"/>
    <p:sldId id="287" r:id="rId11"/>
    <p:sldId id="288" r:id="rId12"/>
    <p:sldId id="289" r:id="rId13"/>
    <p:sldId id="290" r:id="rId14"/>
    <p:sldId id="298" r:id="rId15"/>
    <p:sldId id="297" r:id="rId16"/>
    <p:sldId id="291" r:id="rId17"/>
    <p:sldId id="292" r:id="rId18"/>
    <p:sldId id="293" r:id="rId19"/>
    <p:sldId id="294" r:id="rId20"/>
    <p:sldId id="295" r:id="rId21"/>
    <p:sldId id="296" r:id="rId22"/>
    <p:sldId id="283" r:id="rId23"/>
    <p:sldId id="282" r:id="rId24"/>
    <p:sldId id="281"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3D619D4-CE89-4F00-9E28-A73B0D8CEC86}">
          <p14:sldIdLst>
            <p14:sldId id="260"/>
            <p14:sldId id="256"/>
            <p14:sldId id="277"/>
            <p14:sldId id="279"/>
            <p14:sldId id="265"/>
            <p14:sldId id="276"/>
            <p14:sldId id="284"/>
            <p14:sldId id="285"/>
            <p14:sldId id="286"/>
            <p14:sldId id="287"/>
            <p14:sldId id="288"/>
            <p14:sldId id="289"/>
            <p14:sldId id="290"/>
            <p14:sldId id="298"/>
            <p14:sldId id="297"/>
            <p14:sldId id="291"/>
            <p14:sldId id="292"/>
            <p14:sldId id="293"/>
            <p14:sldId id="294"/>
            <p14:sldId id="295"/>
            <p14:sldId id="296"/>
            <p14:sldId id="283"/>
            <p14:sldId id="282"/>
            <p14:sldId id="28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45"/>
    <p:restoredTop sz="70236" autoAdjust="0"/>
  </p:normalViewPr>
  <p:slideViewPr>
    <p:cSldViewPr>
      <p:cViewPr varScale="1">
        <p:scale>
          <a:sx n="54" d="100"/>
          <a:sy n="54" d="100"/>
        </p:scale>
        <p:origin x="189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verson, Jeremy" userId="0da879a7-63c3-4d55-8f0d-2073247249ba" providerId="ADAL" clId="{11856817-1929-4AA2-88E0-A925C80857CD}"/>
    <pc:docChg chg="undo custSel addSld delSld modSld">
      <pc:chgData name="Iverson, Jeremy" userId="0da879a7-63c3-4d55-8f0d-2073247249ba" providerId="ADAL" clId="{11856817-1929-4AA2-88E0-A925C80857CD}" dt="2018-08-27T15:39:19.289" v="198" actId="20577"/>
      <pc:docMkLst>
        <pc:docMk/>
      </pc:docMkLst>
      <pc:sldChg chg="modSp modNotesTx">
        <pc:chgData name="Iverson, Jeremy" userId="0da879a7-63c3-4d55-8f0d-2073247249ba" providerId="ADAL" clId="{11856817-1929-4AA2-88E0-A925C80857CD}" dt="2018-08-27T15:31:58.189" v="114" actId="5793"/>
        <pc:sldMkLst>
          <pc:docMk/>
          <pc:sldMk cId="0" sldId="256"/>
        </pc:sldMkLst>
        <pc:spChg chg="mod">
          <ac:chgData name="Iverson, Jeremy" userId="0da879a7-63c3-4d55-8f0d-2073247249ba" providerId="ADAL" clId="{11856817-1929-4AA2-88E0-A925C80857CD}" dt="2018-08-27T15:31:58.189" v="114" actId="5793"/>
          <ac:spMkLst>
            <pc:docMk/>
            <pc:sldMk cId="0" sldId="256"/>
            <ac:spMk id="5" creationId="{00000000-0000-0000-0000-000000000000}"/>
          </ac:spMkLst>
        </pc:spChg>
        <pc:graphicFrameChg chg="modGraphic">
          <ac:chgData name="Iverson, Jeremy" userId="0da879a7-63c3-4d55-8f0d-2073247249ba" providerId="ADAL" clId="{11856817-1929-4AA2-88E0-A925C80857CD}" dt="2018-08-27T15:30:34.011" v="42" actId="20577"/>
          <ac:graphicFrameMkLst>
            <pc:docMk/>
            <pc:sldMk cId="0" sldId="256"/>
            <ac:graphicFrameMk id="2" creationId="{00000000-0000-0000-0000-000000000000}"/>
          </ac:graphicFrameMkLst>
        </pc:graphicFrameChg>
        <pc:graphicFrameChg chg="modGraphic">
          <ac:chgData name="Iverson, Jeremy" userId="0da879a7-63c3-4d55-8f0d-2073247249ba" providerId="ADAL" clId="{11856817-1929-4AA2-88E0-A925C80857CD}" dt="2018-08-27T15:28:14.998" v="29" actId="20577"/>
          <ac:graphicFrameMkLst>
            <pc:docMk/>
            <pc:sldMk cId="0" sldId="256"/>
            <ac:graphicFrameMk id="6" creationId="{00000000-0000-0000-0000-000000000000}"/>
          </ac:graphicFrameMkLst>
        </pc:graphicFrameChg>
        <pc:graphicFrameChg chg="mod modGraphic">
          <ac:chgData name="Iverson, Jeremy" userId="0da879a7-63c3-4d55-8f0d-2073247249ba" providerId="ADAL" clId="{11856817-1929-4AA2-88E0-A925C80857CD}" dt="2018-08-27T15:31:45.963" v="105" actId="1076"/>
          <ac:graphicFrameMkLst>
            <pc:docMk/>
            <pc:sldMk cId="0" sldId="256"/>
            <ac:graphicFrameMk id="7" creationId="{00000000-0000-0000-0000-000000000000}"/>
          </ac:graphicFrameMkLst>
        </pc:graphicFrameChg>
      </pc:sldChg>
      <pc:sldChg chg="del">
        <pc:chgData name="Iverson, Jeremy" userId="0da879a7-63c3-4d55-8f0d-2073247249ba" providerId="ADAL" clId="{11856817-1929-4AA2-88E0-A925C80857CD}" dt="2018-08-27T15:35:32.858" v="139" actId="2696"/>
        <pc:sldMkLst>
          <pc:docMk/>
          <pc:sldMk cId="3123821061" sldId="266"/>
        </pc:sldMkLst>
      </pc:sldChg>
      <pc:sldChg chg="modSp">
        <pc:chgData name="Iverson, Jeremy" userId="0da879a7-63c3-4d55-8f0d-2073247249ba" providerId="ADAL" clId="{11856817-1929-4AA2-88E0-A925C80857CD}" dt="2018-08-27T15:38:49.018" v="163" actId="20577"/>
        <pc:sldMkLst>
          <pc:docMk/>
          <pc:sldMk cId="3367043363" sldId="269"/>
        </pc:sldMkLst>
        <pc:spChg chg="mod">
          <ac:chgData name="Iverson, Jeremy" userId="0da879a7-63c3-4d55-8f0d-2073247249ba" providerId="ADAL" clId="{11856817-1929-4AA2-88E0-A925C80857CD}" dt="2018-08-27T15:38:49.018" v="163" actId="20577"/>
          <ac:spMkLst>
            <pc:docMk/>
            <pc:sldMk cId="3367043363" sldId="269"/>
            <ac:spMk id="5" creationId="{00000000-0000-0000-0000-000000000000}"/>
          </ac:spMkLst>
        </pc:spChg>
      </pc:sldChg>
      <pc:sldChg chg="del">
        <pc:chgData name="Iverson, Jeremy" userId="0da879a7-63c3-4d55-8f0d-2073247249ba" providerId="ADAL" clId="{11856817-1929-4AA2-88E0-A925C80857CD}" dt="2018-08-27T15:37:09.767" v="142" actId="2696"/>
        <pc:sldMkLst>
          <pc:docMk/>
          <pc:sldMk cId="2290665894" sldId="275"/>
        </pc:sldMkLst>
      </pc:sldChg>
      <pc:sldChg chg="modNotesTx">
        <pc:chgData name="Iverson, Jeremy" userId="0da879a7-63c3-4d55-8f0d-2073247249ba" providerId="ADAL" clId="{11856817-1929-4AA2-88E0-A925C80857CD}" dt="2018-08-27T15:39:19.289" v="198" actId="20577"/>
        <pc:sldMkLst>
          <pc:docMk/>
          <pc:sldMk cId="2313957679" sldId="276"/>
        </pc:sldMkLst>
      </pc:sldChg>
      <pc:sldChg chg="modSp modNotesTx">
        <pc:chgData name="Iverson, Jeremy" userId="0da879a7-63c3-4d55-8f0d-2073247249ba" providerId="ADAL" clId="{11856817-1929-4AA2-88E0-A925C80857CD}" dt="2018-08-27T15:35:28.451" v="138" actId="20577"/>
        <pc:sldMkLst>
          <pc:docMk/>
          <pc:sldMk cId="1665812480" sldId="277"/>
        </pc:sldMkLst>
        <pc:spChg chg="mod">
          <ac:chgData name="Iverson, Jeremy" userId="0da879a7-63c3-4d55-8f0d-2073247249ba" providerId="ADAL" clId="{11856817-1929-4AA2-88E0-A925C80857CD}" dt="2018-08-27T15:35:08.551" v="137" actId="255"/>
          <ac:spMkLst>
            <pc:docMk/>
            <pc:sldMk cId="1665812480" sldId="277"/>
            <ac:spMk id="5" creationId="{00000000-0000-0000-0000-000000000000}"/>
          </ac:spMkLst>
        </pc:spChg>
      </pc:sldChg>
      <pc:sldChg chg="modSp">
        <pc:chgData name="Iverson, Jeremy" userId="0da879a7-63c3-4d55-8f0d-2073247249ba" providerId="ADAL" clId="{11856817-1929-4AA2-88E0-A925C80857CD}" dt="2018-08-27T15:37:56.642" v="146" actId="113"/>
        <pc:sldMkLst>
          <pc:docMk/>
          <pc:sldMk cId="698806787" sldId="279"/>
        </pc:sldMkLst>
        <pc:spChg chg="mod">
          <ac:chgData name="Iverson, Jeremy" userId="0da879a7-63c3-4d55-8f0d-2073247249ba" providerId="ADAL" clId="{11856817-1929-4AA2-88E0-A925C80857CD}" dt="2018-08-27T15:37:56.642" v="146" actId="113"/>
          <ac:spMkLst>
            <pc:docMk/>
            <pc:sldMk cId="698806787" sldId="279"/>
            <ac:spMk id="5" creationId="{00000000-0000-0000-0000-000000000000}"/>
          </ac:spMkLst>
        </pc:spChg>
      </pc:sldChg>
      <pc:sldChg chg="addSp delSp modSp add del">
        <pc:chgData name="Iverson, Jeremy" userId="0da879a7-63c3-4d55-8f0d-2073247249ba" providerId="ADAL" clId="{11856817-1929-4AA2-88E0-A925C80857CD}" dt="2018-08-27T15:34:58.732" v="136" actId="2696"/>
        <pc:sldMkLst>
          <pc:docMk/>
          <pc:sldMk cId="81879779" sldId="280"/>
        </pc:sldMkLst>
        <pc:spChg chg="add mod">
          <ac:chgData name="Iverson, Jeremy" userId="0da879a7-63c3-4d55-8f0d-2073247249ba" providerId="ADAL" clId="{11856817-1929-4AA2-88E0-A925C80857CD}" dt="2018-08-27T15:33:33.070" v="122" actId="208"/>
          <ac:spMkLst>
            <pc:docMk/>
            <pc:sldMk cId="81879779" sldId="280"/>
            <ac:spMk id="20" creationId="{3D9A13FF-2DC6-4DBA-9FF2-DED2C4E6EC23}"/>
          </ac:spMkLst>
        </pc:spChg>
        <pc:spChg chg="add del mod">
          <ac:chgData name="Iverson, Jeremy" userId="0da879a7-63c3-4d55-8f0d-2073247249ba" providerId="ADAL" clId="{11856817-1929-4AA2-88E0-A925C80857CD}" dt="2018-08-27T15:34:56.373" v="135" actId="478"/>
          <ac:spMkLst>
            <pc:docMk/>
            <pc:sldMk cId="81879779" sldId="280"/>
            <ac:spMk id="22" creationId="{FE31BE0A-2C47-4E1F-8ED5-67F8717992CF}"/>
          </ac:spMkLst>
        </pc:spChg>
        <pc:spChg chg="add mod">
          <ac:chgData name="Iverson, Jeremy" userId="0da879a7-63c3-4d55-8f0d-2073247249ba" providerId="ADAL" clId="{11856817-1929-4AA2-88E0-A925C80857CD}" dt="2018-08-27T15:34:03.364" v="128" actId="14100"/>
          <ac:spMkLst>
            <pc:docMk/>
            <pc:sldMk cId="81879779" sldId="280"/>
            <ac:spMk id="23" creationId="{59774A8F-3BDA-479C-93E8-F54914BC0182}"/>
          </ac:spMkLst>
        </pc:spChg>
        <pc:spChg chg="add del mod">
          <ac:chgData name="Iverson, Jeremy" userId="0da879a7-63c3-4d55-8f0d-2073247249ba" providerId="ADAL" clId="{11856817-1929-4AA2-88E0-A925C80857CD}" dt="2018-08-27T15:34:35.348" v="134" actId="478"/>
          <ac:spMkLst>
            <pc:docMk/>
            <pc:sldMk cId="81879779" sldId="280"/>
            <ac:spMk id="24" creationId="{302891BE-CCD1-42D8-AF32-B98921F89231}"/>
          </ac:spMkLst>
        </pc:spChg>
        <pc:picChg chg="mod">
          <ac:chgData name="Iverson, Jeremy" userId="0da879a7-63c3-4d55-8f0d-2073247249ba" providerId="ADAL" clId="{11856817-1929-4AA2-88E0-A925C80857CD}" dt="2018-08-27T15:34:29.140" v="132" actId="1076"/>
          <ac:picMkLst>
            <pc:docMk/>
            <pc:sldMk cId="81879779" sldId="280"/>
            <ac:picMk id="7" creationId="{00000000-0000-0000-0000-000000000000}"/>
          </ac:picMkLst>
        </pc:picChg>
      </pc:sldChg>
    </pc:docChg>
  </pc:docChgLst>
  <pc:docChgLst>
    <pc:chgData name="Iverson, Jeremy" userId="0da879a7-63c3-4d55-8f0d-2073247249ba" providerId="ADAL" clId="{7084C2B8-5B6E-42DD-AD0A-B31172F67DFD}"/>
    <pc:docChg chg="undo custSel addSld delSld modSld sldOrd delSection modSection">
      <pc:chgData name="Iverson, Jeremy" userId="0da879a7-63c3-4d55-8f0d-2073247249ba" providerId="ADAL" clId="{7084C2B8-5B6E-42DD-AD0A-B31172F67DFD}" dt="2018-08-28T14:23:37.620" v="2752" actId="113"/>
      <pc:docMkLst>
        <pc:docMk/>
      </pc:docMkLst>
      <pc:sldChg chg="addSp delSp modSp modNotesTx">
        <pc:chgData name="Iverson, Jeremy" userId="0da879a7-63c3-4d55-8f0d-2073247249ba" providerId="ADAL" clId="{7084C2B8-5B6E-42DD-AD0A-B31172F67DFD}" dt="2018-08-28T13:30:48.583" v="136" actId="20577"/>
        <pc:sldMkLst>
          <pc:docMk/>
          <pc:sldMk cId="0" sldId="256"/>
        </pc:sldMkLst>
        <pc:spChg chg="mod">
          <ac:chgData name="Iverson, Jeremy" userId="0da879a7-63c3-4d55-8f0d-2073247249ba" providerId="ADAL" clId="{7084C2B8-5B6E-42DD-AD0A-B31172F67DFD}" dt="2018-08-28T13:30:48.583" v="136" actId="20577"/>
          <ac:spMkLst>
            <pc:docMk/>
            <pc:sldMk cId="0" sldId="256"/>
            <ac:spMk id="5" creationId="{00000000-0000-0000-0000-000000000000}"/>
          </ac:spMkLst>
        </pc:spChg>
        <pc:graphicFrameChg chg="mod">
          <ac:chgData name="Iverson, Jeremy" userId="0da879a7-63c3-4d55-8f0d-2073247249ba" providerId="ADAL" clId="{7084C2B8-5B6E-42DD-AD0A-B31172F67DFD}" dt="2018-08-28T13:24:11.343" v="30" actId="1076"/>
          <ac:graphicFrameMkLst>
            <pc:docMk/>
            <pc:sldMk cId="0" sldId="256"/>
            <ac:graphicFrameMk id="2" creationId="{00000000-0000-0000-0000-000000000000}"/>
          </ac:graphicFrameMkLst>
        </pc:graphicFrameChg>
        <pc:graphicFrameChg chg="del modGraphic">
          <ac:chgData name="Iverson, Jeremy" userId="0da879a7-63c3-4d55-8f0d-2073247249ba" providerId="ADAL" clId="{7084C2B8-5B6E-42DD-AD0A-B31172F67DFD}" dt="2018-08-28T13:24:03.514" v="24" actId="478"/>
          <ac:graphicFrameMkLst>
            <pc:docMk/>
            <pc:sldMk cId="0" sldId="256"/>
            <ac:graphicFrameMk id="6" creationId="{00000000-0000-0000-0000-000000000000}"/>
          </ac:graphicFrameMkLst>
        </pc:graphicFrameChg>
        <pc:graphicFrameChg chg="mod modGraphic">
          <ac:chgData name="Iverson, Jeremy" userId="0da879a7-63c3-4d55-8f0d-2073247249ba" providerId="ADAL" clId="{7084C2B8-5B6E-42DD-AD0A-B31172F67DFD}" dt="2018-08-28T13:27:54.057" v="98" actId="20577"/>
          <ac:graphicFrameMkLst>
            <pc:docMk/>
            <pc:sldMk cId="0" sldId="256"/>
            <ac:graphicFrameMk id="7" creationId="{00000000-0000-0000-0000-000000000000}"/>
          </ac:graphicFrameMkLst>
        </pc:graphicFrameChg>
        <pc:graphicFrameChg chg="add del mod modGraphic">
          <ac:chgData name="Iverson, Jeremy" userId="0da879a7-63c3-4d55-8f0d-2073247249ba" providerId="ADAL" clId="{7084C2B8-5B6E-42DD-AD0A-B31172F67DFD}" dt="2018-08-28T13:26:48.266" v="73" actId="478"/>
          <ac:graphicFrameMkLst>
            <pc:docMk/>
            <pc:sldMk cId="0" sldId="256"/>
            <ac:graphicFrameMk id="8" creationId="{54D171D7-7FAA-47A3-86CA-8FF1EC7BB3F6}"/>
          </ac:graphicFrameMkLst>
        </pc:graphicFrameChg>
      </pc:sldChg>
      <pc:sldChg chg="modSp">
        <pc:chgData name="Iverson, Jeremy" userId="0da879a7-63c3-4d55-8f0d-2073247249ba" providerId="ADAL" clId="{7084C2B8-5B6E-42DD-AD0A-B31172F67DFD}" dt="2018-08-28T13:23:57.206" v="22" actId="20577"/>
        <pc:sldMkLst>
          <pc:docMk/>
          <pc:sldMk cId="0" sldId="260"/>
        </pc:sldMkLst>
        <pc:spChg chg="mod">
          <ac:chgData name="Iverson, Jeremy" userId="0da879a7-63c3-4d55-8f0d-2073247249ba" providerId="ADAL" clId="{7084C2B8-5B6E-42DD-AD0A-B31172F67DFD}" dt="2018-08-28T13:23:57.206" v="22" actId="20577"/>
          <ac:spMkLst>
            <pc:docMk/>
            <pc:sldMk cId="0" sldId="260"/>
            <ac:spMk id="2" creationId="{00000000-0000-0000-0000-000000000000}"/>
          </ac:spMkLst>
        </pc:spChg>
      </pc:sldChg>
      <pc:sldChg chg="modSp ord modNotesTx">
        <pc:chgData name="Iverson, Jeremy" userId="0da879a7-63c3-4d55-8f0d-2073247249ba" providerId="ADAL" clId="{7084C2B8-5B6E-42DD-AD0A-B31172F67DFD}" dt="2018-08-28T13:48:50.555" v="357" actId="20577"/>
        <pc:sldMkLst>
          <pc:docMk/>
          <pc:sldMk cId="2620696450" sldId="265"/>
        </pc:sldMkLst>
        <pc:spChg chg="mod">
          <ac:chgData name="Iverson, Jeremy" userId="0da879a7-63c3-4d55-8f0d-2073247249ba" providerId="ADAL" clId="{7084C2B8-5B6E-42DD-AD0A-B31172F67DFD}" dt="2018-08-28T13:48:23.010" v="306" actId="20577"/>
          <ac:spMkLst>
            <pc:docMk/>
            <pc:sldMk cId="2620696450" sldId="265"/>
            <ac:spMk id="5" creationId="{00000000-0000-0000-0000-000000000000}"/>
          </ac:spMkLst>
        </pc:spChg>
      </pc:sldChg>
      <pc:sldChg chg="del">
        <pc:chgData name="Iverson, Jeremy" userId="0da879a7-63c3-4d55-8f0d-2073247249ba" providerId="ADAL" clId="{7084C2B8-5B6E-42DD-AD0A-B31172F67DFD}" dt="2018-08-28T13:28:25.386" v="102" actId="2696"/>
        <pc:sldMkLst>
          <pc:docMk/>
          <pc:sldMk cId="366624916" sldId="268"/>
        </pc:sldMkLst>
      </pc:sldChg>
      <pc:sldChg chg="del">
        <pc:chgData name="Iverson, Jeremy" userId="0da879a7-63c3-4d55-8f0d-2073247249ba" providerId="ADAL" clId="{7084C2B8-5B6E-42DD-AD0A-B31172F67DFD}" dt="2018-08-28T13:28:57.765" v="104" actId="2696"/>
        <pc:sldMkLst>
          <pc:docMk/>
          <pc:sldMk cId="1291191179" sldId="271"/>
        </pc:sldMkLst>
      </pc:sldChg>
      <pc:sldChg chg="del">
        <pc:chgData name="Iverson, Jeremy" userId="0da879a7-63c3-4d55-8f0d-2073247249ba" providerId="ADAL" clId="{7084C2B8-5B6E-42DD-AD0A-B31172F67DFD}" dt="2018-08-28T13:29:04.542" v="105" actId="2696"/>
        <pc:sldMkLst>
          <pc:docMk/>
          <pc:sldMk cId="2280885696" sldId="274"/>
        </pc:sldMkLst>
      </pc:sldChg>
      <pc:sldChg chg="modSp add del ord modNotesTx">
        <pc:chgData name="Iverson, Jeremy" userId="0da879a7-63c3-4d55-8f0d-2073247249ba" providerId="ADAL" clId="{7084C2B8-5B6E-42DD-AD0A-B31172F67DFD}" dt="2018-08-28T14:03:53.961" v="1673" actId="20577"/>
        <pc:sldMkLst>
          <pc:docMk/>
          <pc:sldMk cId="2313957679" sldId="276"/>
        </pc:sldMkLst>
        <pc:spChg chg="mod">
          <ac:chgData name="Iverson, Jeremy" userId="0da879a7-63c3-4d55-8f0d-2073247249ba" providerId="ADAL" clId="{7084C2B8-5B6E-42DD-AD0A-B31172F67DFD}" dt="2018-08-28T13:49:21.118" v="369" actId="20577"/>
          <ac:spMkLst>
            <pc:docMk/>
            <pc:sldMk cId="2313957679" sldId="276"/>
            <ac:spMk id="4" creationId="{00000000-0000-0000-0000-000000000000}"/>
          </ac:spMkLst>
        </pc:spChg>
        <pc:spChg chg="mod">
          <ac:chgData name="Iverson, Jeremy" userId="0da879a7-63c3-4d55-8f0d-2073247249ba" providerId="ADAL" clId="{7084C2B8-5B6E-42DD-AD0A-B31172F67DFD}" dt="2018-08-28T13:50:47.809" v="475" actId="20577"/>
          <ac:spMkLst>
            <pc:docMk/>
            <pc:sldMk cId="2313957679" sldId="276"/>
            <ac:spMk id="5" creationId="{00000000-0000-0000-0000-000000000000}"/>
          </ac:spMkLst>
        </pc:spChg>
      </pc:sldChg>
      <pc:sldChg chg="modSp">
        <pc:chgData name="Iverson, Jeremy" userId="0da879a7-63c3-4d55-8f0d-2073247249ba" providerId="ADAL" clId="{7084C2B8-5B6E-42DD-AD0A-B31172F67DFD}" dt="2018-08-28T13:30:31.571" v="112" actId="20577"/>
        <pc:sldMkLst>
          <pc:docMk/>
          <pc:sldMk cId="1665812480" sldId="277"/>
        </pc:sldMkLst>
        <pc:spChg chg="mod">
          <ac:chgData name="Iverson, Jeremy" userId="0da879a7-63c3-4d55-8f0d-2073247249ba" providerId="ADAL" clId="{7084C2B8-5B6E-42DD-AD0A-B31172F67DFD}" dt="2018-08-28T13:30:31.571" v="112" actId="20577"/>
          <ac:spMkLst>
            <pc:docMk/>
            <pc:sldMk cId="1665812480" sldId="277"/>
            <ac:spMk id="5" creationId="{00000000-0000-0000-0000-000000000000}"/>
          </ac:spMkLst>
        </pc:spChg>
      </pc:sldChg>
      <pc:sldChg chg="del">
        <pc:chgData name="Iverson, Jeremy" userId="0da879a7-63c3-4d55-8f0d-2073247249ba" providerId="ADAL" clId="{7084C2B8-5B6E-42DD-AD0A-B31172F67DFD}" dt="2018-08-28T13:28:27.245" v="103" actId="2696"/>
        <pc:sldMkLst>
          <pc:docMk/>
          <pc:sldMk cId="782915085" sldId="278"/>
        </pc:sldMkLst>
      </pc:sldChg>
      <pc:sldChg chg="ord">
        <pc:chgData name="Iverson, Jeremy" userId="0da879a7-63c3-4d55-8f0d-2073247249ba" providerId="ADAL" clId="{7084C2B8-5B6E-42DD-AD0A-B31172F67DFD}" dt="2018-08-28T13:48:10.560" v="271" actId="113"/>
        <pc:sldMkLst>
          <pc:docMk/>
          <pc:sldMk cId="698806787" sldId="279"/>
        </pc:sldMkLst>
      </pc:sldChg>
      <pc:sldChg chg="modSp add del">
        <pc:chgData name="Iverson, Jeremy" userId="0da879a7-63c3-4d55-8f0d-2073247249ba" providerId="ADAL" clId="{7084C2B8-5B6E-42DD-AD0A-B31172F67DFD}" dt="2018-08-28T13:48:06.931" v="270" actId="2696"/>
        <pc:sldMkLst>
          <pc:docMk/>
          <pc:sldMk cId="3931598970" sldId="280"/>
        </pc:sldMkLst>
        <pc:spChg chg="mod">
          <ac:chgData name="Iverson, Jeremy" userId="0da879a7-63c3-4d55-8f0d-2073247249ba" providerId="ADAL" clId="{7084C2B8-5B6E-42DD-AD0A-B31172F67DFD}" dt="2018-08-28T13:35:56.121" v="160" actId="20577"/>
          <ac:spMkLst>
            <pc:docMk/>
            <pc:sldMk cId="3931598970" sldId="280"/>
            <ac:spMk id="4" creationId="{00000000-0000-0000-0000-000000000000}"/>
          </ac:spMkLst>
        </pc:spChg>
        <pc:spChg chg="mod">
          <ac:chgData name="Iverson, Jeremy" userId="0da879a7-63c3-4d55-8f0d-2073247249ba" providerId="ADAL" clId="{7084C2B8-5B6E-42DD-AD0A-B31172F67DFD}" dt="2018-08-28T13:36:18.322" v="216" actId="20577"/>
          <ac:spMkLst>
            <pc:docMk/>
            <pc:sldMk cId="3931598970" sldId="280"/>
            <ac:spMk id="5" creationId="{00000000-0000-0000-0000-000000000000}"/>
          </ac:spMkLst>
        </pc:spChg>
      </pc:sldChg>
      <pc:sldChg chg="modSp add modNotesTx">
        <pc:chgData name="Iverson, Jeremy" userId="0da879a7-63c3-4d55-8f0d-2073247249ba" providerId="ADAL" clId="{7084C2B8-5B6E-42DD-AD0A-B31172F67DFD}" dt="2018-08-28T13:48:04.225" v="269" actId="20577"/>
        <pc:sldMkLst>
          <pc:docMk/>
          <pc:sldMk cId="1809607543" sldId="281"/>
        </pc:sldMkLst>
        <pc:spChg chg="mod">
          <ac:chgData name="Iverson, Jeremy" userId="0da879a7-63c3-4d55-8f0d-2073247249ba" providerId="ADAL" clId="{7084C2B8-5B6E-42DD-AD0A-B31172F67DFD}" dt="2018-08-28T13:46:49.018" v="226" actId="20577"/>
          <ac:spMkLst>
            <pc:docMk/>
            <pc:sldMk cId="1809607543" sldId="281"/>
            <ac:spMk id="2" creationId="{8CDD9C46-5B57-49D9-A2F9-E68C3F695910}"/>
          </ac:spMkLst>
        </pc:spChg>
        <pc:spChg chg="mod">
          <ac:chgData name="Iverson, Jeremy" userId="0da879a7-63c3-4d55-8f0d-2073247249ba" providerId="ADAL" clId="{7084C2B8-5B6E-42DD-AD0A-B31172F67DFD}" dt="2018-08-28T13:47:49.690" v="230" actId="20577"/>
          <ac:spMkLst>
            <pc:docMk/>
            <pc:sldMk cId="1809607543" sldId="281"/>
            <ac:spMk id="3" creationId="{09D359A7-A2E8-41D8-B222-FD98A4DE06A8}"/>
          </ac:spMkLst>
        </pc:spChg>
      </pc:sldChg>
      <pc:sldChg chg="modSp add">
        <pc:chgData name="Iverson, Jeremy" userId="0da879a7-63c3-4d55-8f0d-2073247249ba" providerId="ADAL" clId="{7084C2B8-5B6E-42DD-AD0A-B31172F67DFD}" dt="2018-08-28T14:22:25.756" v="2738" actId="20577"/>
        <pc:sldMkLst>
          <pc:docMk/>
          <pc:sldMk cId="1403335233" sldId="282"/>
        </pc:sldMkLst>
        <pc:spChg chg="mod">
          <ac:chgData name="Iverson, Jeremy" userId="0da879a7-63c3-4d55-8f0d-2073247249ba" providerId="ADAL" clId="{7084C2B8-5B6E-42DD-AD0A-B31172F67DFD}" dt="2018-08-28T14:22:25.756" v="2738" actId="20577"/>
          <ac:spMkLst>
            <pc:docMk/>
            <pc:sldMk cId="1403335233" sldId="282"/>
            <ac:spMk id="5" creationId="{00000000-0000-0000-0000-000000000000}"/>
          </ac:spMkLst>
        </pc:spChg>
      </pc:sldChg>
      <pc:sldChg chg="modSp add modNotesTx">
        <pc:chgData name="Iverson, Jeremy" userId="0da879a7-63c3-4d55-8f0d-2073247249ba" providerId="ADAL" clId="{7084C2B8-5B6E-42DD-AD0A-B31172F67DFD}" dt="2018-08-28T14:02:51.941" v="1538" actId="20577"/>
        <pc:sldMkLst>
          <pc:docMk/>
          <pc:sldMk cId="3093722148" sldId="283"/>
        </pc:sldMkLst>
        <pc:spChg chg="mod">
          <ac:chgData name="Iverson, Jeremy" userId="0da879a7-63c3-4d55-8f0d-2073247249ba" providerId="ADAL" clId="{7084C2B8-5B6E-42DD-AD0A-B31172F67DFD}" dt="2018-08-28T13:55:31.493" v="895" actId="20577"/>
          <ac:spMkLst>
            <pc:docMk/>
            <pc:sldMk cId="3093722148" sldId="283"/>
            <ac:spMk id="4" creationId="{00000000-0000-0000-0000-000000000000}"/>
          </ac:spMkLst>
        </pc:spChg>
        <pc:spChg chg="mod">
          <ac:chgData name="Iverson, Jeremy" userId="0da879a7-63c3-4d55-8f0d-2073247249ba" providerId="ADAL" clId="{7084C2B8-5B6E-42DD-AD0A-B31172F67DFD}" dt="2018-08-28T14:00:54.331" v="1175" actId="20577"/>
          <ac:spMkLst>
            <pc:docMk/>
            <pc:sldMk cId="3093722148" sldId="283"/>
            <ac:spMk id="5" creationId="{00000000-0000-0000-0000-000000000000}"/>
          </ac:spMkLst>
        </pc:spChg>
      </pc:sldChg>
      <pc:sldChg chg="modSp add modNotesTx">
        <pc:chgData name="Iverson, Jeremy" userId="0da879a7-63c3-4d55-8f0d-2073247249ba" providerId="ADAL" clId="{7084C2B8-5B6E-42DD-AD0A-B31172F67DFD}" dt="2018-08-28T14:04:11.931" v="1676" actId="20577"/>
        <pc:sldMkLst>
          <pc:docMk/>
          <pc:sldMk cId="1628730517" sldId="284"/>
        </pc:sldMkLst>
        <pc:spChg chg="mod">
          <ac:chgData name="Iverson, Jeremy" userId="0da879a7-63c3-4d55-8f0d-2073247249ba" providerId="ADAL" clId="{7084C2B8-5B6E-42DD-AD0A-B31172F67DFD}" dt="2018-08-28T14:04:05.614" v="1675" actId="113"/>
          <ac:spMkLst>
            <pc:docMk/>
            <pc:sldMk cId="1628730517" sldId="284"/>
            <ac:spMk id="5" creationId="{00000000-0000-0000-0000-000000000000}"/>
          </ac:spMkLst>
        </pc:spChg>
      </pc:sldChg>
      <pc:sldChg chg="add del">
        <pc:chgData name="Iverson, Jeremy" userId="0da879a7-63c3-4d55-8f0d-2073247249ba" providerId="ADAL" clId="{7084C2B8-5B6E-42DD-AD0A-B31172F67DFD}" dt="2018-08-28T14:01:05.853" v="1177" actId="2696"/>
        <pc:sldMkLst>
          <pc:docMk/>
          <pc:sldMk cId="1920955426" sldId="284"/>
        </pc:sldMkLst>
      </pc:sldChg>
      <pc:sldChg chg="modSp add">
        <pc:chgData name="Iverson, Jeremy" userId="0da879a7-63c3-4d55-8f0d-2073247249ba" providerId="ADAL" clId="{7084C2B8-5B6E-42DD-AD0A-B31172F67DFD}" dt="2018-08-28T14:05:01.467" v="1820" actId="5793"/>
        <pc:sldMkLst>
          <pc:docMk/>
          <pc:sldMk cId="1284828514" sldId="285"/>
        </pc:sldMkLst>
        <pc:spChg chg="mod">
          <ac:chgData name="Iverson, Jeremy" userId="0da879a7-63c3-4d55-8f0d-2073247249ba" providerId="ADAL" clId="{7084C2B8-5B6E-42DD-AD0A-B31172F67DFD}" dt="2018-08-28T14:04:22.432" v="1685" actId="20577"/>
          <ac:spMkLst>
            <pc:docMk/>
            <pc:sldMk cId="1284828514" sldId="285"/>
            <ac:spMk id="4" creationId="{00000000-0000-0000-0000-000000000000}"/>
          </ac:spMkLst>
        </pc:spChg>
        <pc:spChg chg="mod">
          <ac:chgData name="Iverson, Jeremy" userId="0da879a7-63c3-4d55-8f0d-2073247249ba" providerId="ADAL" clId="{7084C2B8-5B6E-42DD-AD0A-B31172F67DFD}" dt="2018-08-28T14:05:01.467" v="1820" actId="5793"/>
          <ac:spMkLst>
            <pc:docMk/>
            <pc:sldMk cId="1284828514" sldId="285"/>
            <ac:spMk id="5" creationId="{00000000-0000-0000-0000-000000000000}"/>
          </ac:spMkLst>
        </pc:spChg>
      </pc:sldChg>
      <pc:sldChg chg="modSp add modNotesTx">
        <pc:chgData name="Iverson, Jeremy" userId="0da879a7-63c3-4d55-8f0d-2073247249ba" providerId="ADAL" clId="{7084C2B8-5B6E-42DD-AD0A-B31172F67DFD}" dt="2018-08-28T14:21:45.069" v="2655" actId="20577"/>
        <pc:sldMkLst>
          <pc:docMk/>
          <pc:sldMk cId="216137551" sldId="286"/>
        </pc:sldMkLst>
        <pc:spChg chg="mod">
          <ac:chgData name="Iverson, Jeremy" userId="0da879a7-63c3-4d55-8f0d-2073247249ba" providerId="ADAL" clId="{7084C2B8-5B6E-42DD-AD0A-B31172F67DFD}" dt="2018-08-28T14:06:44.445" v="1930" actId="20577"/>
          <ac:spMkLst>
            <pc:docMk/>
            <pc:sldMk cId="216137551" sldId="286"/>
            <ac:spMk id="5" creationId="{00000000-0000-0000-0000-000000000000}"/>
          </ac:spMkLst>
        </pc:spChg>
      </pc:sldChg>
      <pc:sldChg chg="modSp add">
        <pc:chgData name="Iverson, Jeremy" userId="0da879a7-63c3-4d55-8f0d-2073247249ba" providerId="ADAL" clId="{7084C2B8-5B6E-42DD-AD0A-B31172F67DFD}" dt="2018-08-28T14:06:47.046" v="1931" actId="20577"/>
        <pc:sldMkLst>
          <pc:docMk/>
          <pc:sldMk cId="783591192" sldId="287"/>
        </pc:sldMkLst>
        <pc:spChg chg="mod">
          <ac:chgData name="Iverson, Jeremy" userId="0da879a7-63c3-4d55-8f0d-2073247249ba" providerId="ADAL" clId="{7084C2B8-5B6E-42DD-AD0A-B31172F67DFD}" dt="2018-08-28T14:06:47.046" v="1931" actId="20577"/>
          <ac:spMkLst>
            <pc:docMk/>
            <pc:sldMk cId="783591192" sldId="287"/>
            <ac:spMk id="5" creationId="{00000000-0000-0000-0000-000000000000}"/>
          </ac:spMkLst>
        </pc:spChg>
      </pc:sldChg>
      <pc:sldChg chg="modSp add">
        <pc:chgData name="Iverson, Jeremy" userId="0da879a7-63c3-4d55-8f0d-2073247249ba" providerId="ADAL" clId="{7084C2B8-5B6E-42DD-AD0A-B31172F67DFD}" dt="2018-08-28T14:06:54.821" v="1932" actId="12"/>
        <pc:sldMkLst>
          <pc:docMk/>
          <pc:sldMk cId="1252129704" sldId="288"/>
        </pc:sldMkLst>
        <pc:spChg chg="mod">
          <ac:chgData name="Iverson, Jeremy" userId="0da879a7-63c3-4d55-8f0d-2073247249ba" providerId="ADAL" clId="{7084C2B8-5B6E-42DD-AD0A-B31172F67DFD}" dt="2018-08-28T14:06:54.821" v="1932" actId="12"/>
          <ac:spMkLst>
            <pc:docMk/>
            <pc:sldMk cId="1252129704" sldId="288"/>
            <ac:spMk id="5" creationId="{00000000-0000-0000-0000-000000000000}"/>
          </ac:spMkLst>
        </pc:spChg>
      </pc:sldChg>
      <pc:sldChg chg="modSp add modNotesTx">
        <pc:chgData name="Iverson, Jeremy" userId="0da879a7-63c3-4d55-8f0d-2073247249ba" providerId="ADAL" clId="{7084C2B8-5B6E-42DD-AD0A-B31172F67DFD}" dt="2018-08-28T14:22:08.239" v="2690" actId="20577"/>
        <pc:sldMkLst>
          <pc:docMk/>
          <pc:sldMk cId="1681801706" sldId="289"/>
        </pc:sldMkLst>
        <pc:spChg chg="mod">
          <ac:chgData name="Iverson, Jeremy" userId="0da879a7-63c3-4d55-8f0d-2073247249ba" providerId="ADAL" clId="{7084C2B8-5B6E-42DD-AD0A-B31172F67DFD}" dt="2018-08-28T14:07:02.391" v="1934" actId="113"/>
          <ac:spMkLst>
            <pc:docMk/>
            <pc:sldMk cId="1681801706" sldId="289"/>
            <ac:spMk id="5" creationId="{00000000-0000-0000-0000-000000000000}"/>
          </ac:spMkLst>
        </pc:spChg>
      </pc:sldChg>
      <pc:sldChg chg="modSp add modNotesTx">
        <pc:chgData name="Iverson, Jeremy" userId="0da879a7-63c3-4d55-8f0d-2073247249ba" providerId="ADAL" clId="{7084C2B8-5B6E-42DD-AD0A-B31172F67DFD}" dt="2018-08-28T14:22:17.604" v="2737" actId="20577"/>
        <pc:sldMkLst>
          <pc:docMk/>
          <pc:sldMk cId="2477824520" sldId="290"/>
        </pc:sldMkLst>
        <pc:spChg chg="mod">
          <ac:chgData name="Iverson, Jeremy" userId="0da879a7-63c3-4d55-8f0d-2073247249ba" providerId="ADAL" clId="{7084C2B8-5B6E-42DD-AD0A-B31172F67DFD}" dt="2018-08-28T14:07:22.929" v="1939" actId="12"/>
          <ac:spMkLst>
            <pc:docMk/>
            <pc:sldMk cId="2477824520" sldId="290"/>
            <ac:spMk id="5" creationId="{00000000-0000-0000-0000-000000000000}"/>
          </ac:spMkLst>
        </pc:spChg>
      </pc:sldChg>
      <pc:sldChg chg="modSp add ord modNotesTx">
        <pc:chgData name="Iverson, Jeremy" userId="0da879a7-63c3-4d55-8f0d-2073247249ba" providerId="ADAL" clId="{7084C2B8-5B6E-42DD-AD0A-B31172F67DFD}" dt="2018-08-28T14:23:37.620" v="2752" actId="113"/>
        <pc:sldMkLst>
          <pc:docMk/>
          <pc:sldMk cId="3670055378" sldId="291"/>
        </pc:sldMkLst>
        <pc:spChg chg="mod">
          <ac:chgData name="Iverson, Jeremy" userId="0da879a7-63c3-4d55-8f0d-2073247249ba" providerId="ADAL" clId="{7084C2B8-5B6E-42DD-AD0A-B31172F67DFD}" dt="2018-08-28T14:09:34.012" v="2117" actId="113"/>
          <ac:spMkLst>
            <pc:docMk/>
            <pc:sldMk cId="3670055378" sldId="291"/>
            <ac:spMk id="5" creationId="{00000000-0000-0000-0000-000000000000}"/>
          </ac:spMkLst>
        </pc:spChg>
      </pc:sldChg>
      <pc:sldChg chg="modSp add modNotesTx">
        <pc:chgData name="Iverson, Jeremy" userId="0da879a7-63c3-4d55-8f0d-2073247249ba" providerId="ADAL" clId="{7084C2B8-5B6E-42DD-AD0A-B31172F67DFD}" dt="2018-08-28T14:21:17.055" v="2639" actId="20577"/>
        <pc:sldMkLst>
          <pc:docMk/>
          <pc:sldMk cId="43191404" sldId="292"/>
        </pc:sldMkLst>
        <pc:spChg chg="mod">
          <ac:chgData name="Iverson, Jeremy" userId="0da879a7-63c3-4d55-8f0d-2073247249ba" providerId="ADAL" clId="{7084C2B8-5B6E-42DD-AD0A-B31172F67DFD}" dt="2018-08-28T14:10:42.035" v="2158" actId="113"/>
          <ac:spMkLst>
            <pc:docMk/>
            <pc:sldMk cId="43191404" sldId="292"/>
            <ac:spMk id="5" creationId="{00000000-0000-0000-0000-000000000000}"/>
          </ac:spMkLst>
        </pc:spChg>
      </pc:sldChg>
      <pc:sldChg chg="modSp add modNotesTx">
        <pc:chgData name="Iverson, Jeremy" userId="0da879a7-63c3-4d55-8f0d-2073247249ba" providerId="ADAL" clId="{7084C2B8-5B6E-42DD-AD0A-B31172F67DFD}" dt="2018-08-28T14:21:11.757" v="2638" actId="20577"/>
        <pc:sldMkLst>
          <pc:docMk/>
          <pc:sldMk cId="1861958025" sldId="293"/>
        </pc:sldMkLst>
        <pc:spChg chg="mod">
          <ac:chgData name="Iverson, Jeremy" userId="0da879a7-63c3-4d55-8f0d-2073247249ba" providerId="ADAL" clId="{7084C2B8-5B6E-42DD-AD0A-B31172F67DFD}" dt="2018-08-28T14:17:10.580" v="2328" actId="113"/>
          <ac:spMkLst>
            <pc:docMk/>
            <pc:sldMk cId="1861958025" sldId="293"/>
            <ac:spMk id="5" creationId="{00000000-0000-0000-0000-000000000000}"/>
          </ac:spMkLst>
        </pc:spChg>
      </pc:sldChg>
      <pc:sldChg chg="modSp add modNotesTx">
        <pc:chgData name="Iverson, Jeremy" userId="0da879a7-63c3-4d55-8f0d-2073247249ba" providerId="ADAL" clId="{7084C2B8-5B6E-42DD-AD0A-B31172F67DFD}" dt="2018-08-28T14:21:06.386" v="2637" actId="20577"/>
        <pc:sldMkLst>
          <pc:docMk/>
          <pc:sldMk cId="918517925" sldId="294"/>
        </pc:sldMkLst>
        <pc:spChg chg="mod">
          <ac:chgData name="Iverson, Jeremy" userId="0da879a7-63c3-4d55-8f0d-2073247249ba" providerId="ADAL" clId="{7084C2B8-5B6E-42DD-AD0A-B31172F67DFD}" dt="2018-08-28T14:18:45.568" v="2454" actId="113"/>
          <ac:spMkLst>
            <pc:docMk/>
            <pc:sldMk cId="918517925" sldId="294"/>
            <ac:spMk id="5" creationId="{00000000-0000-0000-0000-000000000000}"/>
          </ac:spMkLst>
        </pc:spChg>
      </pc:sldChg>
      <pc:sldChg chg="modSp add modNotesTx">
        <pc:chgData name="Iverson, Jeremy" userId="0da879a7-63c3-4d55-8f0d-2073247249ba" providerId="ADAL" clId="{7084C2B8-5B6E-42DD-AD0A-B31172F67DFD}" dt="2018-08-28T14:20:40.766" v="2628" actId="113"/>
        <pc:sldMkLst>
          <pc:docMk/>
          <pc:sldMk cId="304510670" sldId="295"/>
        </pc:sldMkLst>
        <pc:spChg chg="mod">
          <ac:chgData name="Iverson, Jeremy" userId="0da879a7-63c3-4d55-8f0d-2073247249ba" providerId="ADAL" clId="{7084C2B8-5B6E-42DD-AD0A-B31172F67DFD}" dt="2018-08-28T14:20:40.766" v="2628" actId="113"/>
          <ac:spMkLst>
            <pc:docMk/>
            <pc:sldMk cId="304510670" sldId="295"/>
            <ac:spMk id="5" creationId="{00000000-0000-0000-0000-000000000000}"/>
          </ac:spMkLst>
        </pc:spChg>
      </pc:sldChg>
      <pc:sldChg chg="modSp add modNotesTx">
        <pc:chgData name="Iverson, Jeremy" userId="0da879a7-63c3-4d55-8f0d-2073247249ba" providerId="ADAL" clId="{7084C2B8-5B6E-42DD-AD0A-B31172F67DFD}" dt="2018-08-28T14:20:54.432" v="2634" actId="20577"/>
        <pc:sldMkLst>
          <pc:docMk/>
          <pc:sldMk cId="826281558" sldId="296"/>
        </pc:sldMkLst>
        <pc:spChg chg="mod">
          <ac:chgData name="Iverson, Jeremy" userId="0da879a7-63c3-4d55-8f0d-2073247249ba" providerId="ADAL" clId="{7084C2B8-5B6E-42DD-AD0A-B31172F67DFD}" dt="2018-08-28T14:20:44.058" v="2629" actId="113"/>
          <ac:spMkLst>
            <pc:docMk/>
            <pc:sldMk cId="826281558" sldId="296"/>
            <ac:spMk id="5" creationId="{00000000-0000-0000-0000-000000000000}"/>
          </ac:spMkLst>
        </pc:spChg>
      </pc:sldChg>
      <pc:sldChg chg="add ord">
        <pc:chgData name="Iverson, Jeremy" userId="0da879a7-63c3-4d55-8f0d-2073247249ba" providerId="ADAL" clId="{7084C2B8-5B6E-42DD-AD0A-B31172F67DFD}" dt="2018-08-28T14:22:59.090" v="2743" actId="113"/>
        <pc:sldMkLst>
          <pc:docMk/>
          <pc:sldMk cId="3105045175" sldId="297"/>
        </pc:sldMkLst>
      </pc:sldChg>
      <pc:sldChg chg="add del ord">
        <pc:chgData name="Iverson, Jeremy" userId="0da879a7-63c3-4d55-8f0d-2073247249ba" providerId="ADAL" clId="{7084C2B8-5B6E-42DD-AD0A-B31172F67DFD}" dt="2018-08-28T14:22:44.393" v="2741" actId="2696"/>
        <pc:sldMkLst>
          <pc:docMk/>
          <pc:sldMk cId="3231076802" sldId="297"/>
        </pc:sldMkLst>
      </pc:sldChg>
      <pc:sldChg chg="modSp add ord modNotesTx">
        <pc:chgData name="Iverson, Jeremy" userId="0da879a7-63c3-4d55-8f0d-2073247249ba" providerId="ADAL" clId="{7084C2B8-5B6E-42DD-AD0A-B31172F67DFD}" dt="2018-08-28T14:23:28.542" v="2749" actId="20577"/>
        <pc:sldMkLst>
          <pc:docMk/>
          <pc:sldMk cId="2383059799" sldId="298"/>
        </pc:sldMkLst>
        <pc:spChg chg="mod">
          <ac:chgData name="Iverson, Jeremy" userId="0da879a7-63c3-4d55-8f0d-2073247249ba" providerId="ADAL" clId="{7084C2B8-5B6E-42DD-AD0A-B31172F67DFD}" dt="2018-08-28T14:23:26.315" v="2748" actId="113"/>
          <ac:spMkLst>
            <pc:docMk/>
            <pc:sldMk cId="2383059799" sldId="298"/>
            <ac:spMk id="5" creationId="{00000000-0000-0000-0000-000000000000}"/>
          </ac:spMkLst>
        </pc:spChg>
      </pc:sldChg>
    </pc:docChg>
  </pc:docChgLst>
  <pc:docChgLst>
    <pc:chgData name="Iverson, Jeremy" userId="0da879a7-63c3-4d55-8f0d-2073247249ba" providerId="ADAL" clId="{D0BC3F12-0E12-2741-8946-0C3B42409584}"/>
    <pc:docChg chg="delSld modSld">
      <pc:chgData name="Iverson, Jeremy" userId="0da879a7-63c3-4d55-8f0d-2073247249ba" providerId="ADAL" clId="{D0BC3F12-0E12-2741-8946-0C3B42409584}" dt="2018-08-27T16:01:48.373" v="24" actId="15"/>
      <pc:docMkLst>
        <pc:docMk/>
      </pc:docMkLst>
      <pc:sldChg chg="modNotesTx">
        <pc:chgData name="Iverson, Jeremy" userId="0da879a7-63c3-4d55-8f0d-2073247249ba" providerId="ADAL" clId="{D0BC3F12-0E12-2741-8946-0C3B42409584}" dt="2018-08-27T16:01:48.373" v="24" actId="15"/>
        <pc:sldMkLst>
          <pc:docMk/>
          <pc:sldMk cId="2620696450" sldId="265"/>
        </pc:sldMkLst>
      </pc:sldChg>
      <pc:sldChg chg="del">
        <pc:chgData name="Iverson, Jeremy" userId="0da879a7-63c3-4d55-8f0d-2073247249ba" providerId="ADAL" clId="{D0BC3F12-0E12-2741-8946-0C3B42409584}" dt="2018-08-27T15:46:48" v="0" actId="2696"/>
        <pc:sldMkLst>
          <pc:docMk/>
          <pc:sldMk cId="3367043363"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29E745-C966-47D4-9699-14D7414E4378}" type="datetimeFigureOut">
              <a:rPr lang="en-US" smtClean="0"/>
              <a:t>8/28/2018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B828D0-02EC-4BC7-AEC0-27286E88C87E}" type="slidenum">
              <a:rPr lang="en-US" smtClean="0"/>
              <a:t>‹#›</a:t>
            </a:fld>
            <a:endParaRPr lang="en-US"/>
          </a:p>
        </p:txBody>
      </p:sp>
    </p:spTree>
    <p:extLst>
      <p:ext uri="{BB962C8B-B14F-4D97-AF65-F5344CB8AC3E}">
        <p14:creationId xmlns:p14="http://schemas.microsoft.com/office/powerpoint/2010/main" val="1262472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B828D0-02EC-4BC7-AEC0-27286E88C87E}" type="slidenum">
              <a:rPr lang="en-US" smtClean="0"/>
              <a:t>1</a:t>
            </a:fld>
            <a:endParaRPr lang="en-US"/>
          </a:p>
        </p:txBody>
      </p:sp>
    </p:spTree>
    <p:extLst>
      <p:ext uri="{BB962C8B-B14F-4D97-AF65-F5344CB8AC3E}">
        <p14:creationId xmlns:p14="http://schemas.microsoft.com/office/powerpoint/2010/main" val="3024182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Logic – the study of argument evaluation</a:t>
            </a:r>
          </a:p>
        </p:txBody>
      </p:sp>
      <p:sp>
        <p:nvSpPr>
          <p:cNvPr id="4" name="Slide Number Placeholder 3"/>
          <p:cNvSpPr>
            <a:spLocks noGrp="1"/>
          </p:cNvSpPr>
          <p:nvPr>
            <p:ph type="sldNum" sz="quarter" idx="10"/>
          </p:nvPr>
        </p:nvSpPr>
        <p:spPr/>
        <p:txBody>
          <a:bodyPr/>
          <a:lstStyle/>
          <a:p>
            <a:fld id="{25B828D0-02EC-4BC7-AEC0-27286E88C87E}" type="slidenum">
              <a:rPr lang="en-US" smtClean="0"/>
              <a:t>10</a:t>
            </a:fld>
            <a:endParaRPr lang="en-US"/>
          </a:p>
        </p:txBody>
      </p:sp>
    </p:spTree>
    <p:extLst>
      <p:ext uri="{BB962C8B-B14F-4D97-AF65-F5344CB8AC3E}">
        <p14:creationId xmlns:p14="http://schemas.microsoft.com/office/powerpoint/2010/main" val="269423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Logic – the study of argument evaluation</a:t>
            </a:r>
          </a:p>
        </p:txBody>
      </p:sp>
      <p:sp>
        <p:nvSpPr>
          <p:cNvPr id="4" name="Slide Number Placeholder 3"/>
          <p:cNvSpPr>
            <a:spLocks noGrp="1"/>
          </p:cNvSpPr>
          <p:nvPr>
            <p:ph type="sldNum" sz="quarter" idx="10"/>
          </p:nvPr>
        </p:nvSpPr>
        <p:spPr/>
        <p:txBody>
          <a:bodyPr/>
          <a:lstStyle/>
          <a:p>
            <a:fld id="{25B828D0-02EC-4BC7-AEC0-27286E88C87E}" type="slidenum">
              <a:rPr lang="en-US" smtClean="0"/>
              <a:t>11</a:t>
            </a:fld>
            <a:endParaRPr lang="en-US"/>
          </a:p>
        </p:txBody>
      </p:sp>
    </p:spTree>
    <p:extLst>
      <p:ext uri="{BB962C8B-B14F-4D97-AF65-F5344CB8AC3E}">
        <p14:creationId xmlns:p14="http://schemas.microsoft.com/office/powerpoint/2010/main" val="3462464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Logic – the study of argument evaluation</a:t>
            </a: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r>
              <a:rPr lang="en-US" baseline="0" dirty="0"/>
              <a:t>These support the other statement</a:t>
            </a:r>
          </a:p>
        </p:txBody>
      </p:sp>
      <p:sp>
        <p:nvSpPr>
          <p:cNvPr id="4" name="Slide Number Placeholder 3"/>
          <p:cNvSpPr>
            <a:spLocks noGrp="1"/>
          </p:cNvSpPr>
          <p:nvPr>
            <p:ph type="sldNum" sz="quarter" idx="10"/>
          </p:nvPr>
        </p:nvSpPr>
        <p:spPr/>
        <p:txBody>
          <a:bodyPr/>
          <a:lstStyle/>
          <a:p>
            <a:fld id="{25B828D0-02EC-4BC7-AEC0-27286E88C87E}" type="slidenum">
              <a:rPr lang="en-US" smtClean="0"/>
              <a:t>12</a:t>
            </a:fld>
            <a:endParaRPr lang="en-US"/>
          </a:p>
        </p:txBody>
      </p:sp>
    </p:spTree>
    <p:extLst>
      <p:ext uri="{BB962C8B-B14F-4D97-AF65-F5344CB8AC3E}">
        <p14:creationId xmlns:p14="http://schemas.microsoft.com/office/powerpoint/2010/main" val="727273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Logic – the study of argument evaluation</a:t>
            </a: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r>
              <a:rPr lang="en-US" baseline="0" dirty="0"/>
              <a:t>This is supported by the other two statements</a:t>
            </a:r>
          </a:p>
        </p:txBody>
      </p:sp>
      <p:sp>
        <p:nvSpPr>
          <p:cNvPr id="4" name="Slide Number Placeholder 3"/>
          <p:cNvSpPr>
            <a:spLocks noGrp="1"/>
          </p:cNvSpPr>
          <p:nvPr>
            <p:ph type="sldNum" sz="quarter" idx="10"/>
          </p:nvPr>
        </p:nvSpPr>
        <p:spPr/>
        <p:txBody>
          <a:bodyPr/>
          <a:lstStyle/>
          <a:p>
            <a:fld id="{25B828D0-02EC-4BC7-AEC0-27286E88C87E}" type="slidenum">
              <a:rPr lang="en-US" smtClean="0"/>
              <a:t>13</a:t>
            </a:fld>
            <a:endParaRPr lang="en-US"/>
          </a:p>
        </p:txBody>
      </p:sp>
    </p:spTree>
    <p:extLst>
      <p:ext uri="{BB962C8B-B14F-4D97-AF65-F5344CB8AC3E}">
        <p14:creationId xmlns:p14="http://schemas.microsoft.com/office/powerpoint/2010/main" val="23423289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Logic – the study of argument evaluation – </a:t>
            </a:r>
            <a:r>
              <a:rPr lang="en-US" b="1" baseline="0" dirty="0"/>
              <a:t>important in any discipline where it is necessary to make precise statements (what precise statements might we need to make in CS?)</a:t>
            </a:r>
            <a:endParaRPr lang="en-US" baseline="0" dirty="0"/>
          </a:p>
        </p:txBody>
      </p:sp>
      <p:sp>
        <p:nvSpPr>
          <p:cNvPr id="4" name="Slide Number Placeholder 3"/>
          <p:cNvSpPr>
            <a:spLocks noGrp="1"/>
          </p:cNvSpPr>
          <p:nvPr>
            <p:ph type="sldNum" sz="quarter" idx="10"/>
          </p:nvPr>
        </p:nvSpPr>
        <p:spPr/>
        <p:txBody>
          <a:bodyPr/>
          <a:lstStyle/>
          <a:p>
            <a:fld id="{25B828D0-02EC-4BC7-AEC0-27286E88C87E}" type="slidenum">
              <a:rPr lang="en-US" smtClean="0"/>
              <a:t>14</a:t>
            </a:fld>
            <a:endParaRPr lang="en-US"/>
          </a:p>
        </p:txBody>
      </p:sp>
    </p:spTree>
    <p:extLst>
      <p:ext uri="{BB962C8B-B14F-4D97-AF65-F5344CB8AC3E}">
        <p14:creationId xmlns:p14="http://schemas.microsoft.com/office/powerpoint/2010/main" val="14493053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“How to use </a:t>
            </a:r>
            <a:r>
              <a:rPr lang="en-US" dirty="0" err="1"/>
              <a:t>zyBooks</a:t>
            </a:r>
            <a:r>
              <a:rPr lang="en-US" dirty="0"/>
              <a:t>” quiz.</a:t>
            </a:r>
          </a:p>
        </p:txBody>
      </p:sp>
      <p:sp>
        <p:nvSpPr>
          <p:cNvPr id="4" name="Slide Number Placeholder 3"/>
          <p:cNvSpPr>
            <a:spLocks noGrp="1"/>
          </p:cNvSpPr>
          <p:nvPr>
            <p:ph type="sldNum" sz="quarter" idx="10"/>
          </p:nvPr>
        </p:nvSpPr>
        <p:spPr/>
        <p:txBody>
          <a:bodyPr/>
          <a:lstStyle/>
          <a:p>
            <a:fld id="{25B828D0-02EC-4BC7-AEC0-27286E88C87E}" type="slidenum">
              <a:rPr lang="en-US" smtClean="0"/>
              <a:t>15</a:t>
            </a:fld>
            <a:endParaRPr lang="en-US"/>
          </a:p>
        </p:txBody>
      </p:sp>
    </p:spTree>
    <p:extLst>
      <p:ext uri="{BB962C8B-B14F-4D97-AF65-F5344CB8AC3E}">
        <p14:creationId xmlns:p14="http://schemas.microsoft.com/office/powerpoint/2010/main" val="3816954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Logic – the study of argument evaluation </a:t>
            </a:r>
            <a:r>
              <a:rPr lang="en-US" b="0" baseline="0" dirty="0"/>
              <a:t>– important in any discipline where it is necessary to make precise statements (what precise statements might we need to make in CS?)</a:t>
            </a:r>
          </a:p>
          <a:p>
            <a:pPr marL="171450" indent="-171450">
              <a:buFont typeface="Arial" panose="020B0604020202020204" pitchFamily="34" charset="0"/>
              <a:buChar char="•"/>
            </a:pPr>
            <a:r>
              <a:rPr lang="en-US" baseline="0" dirty="0"/>
              <a:t>Proofs – </a:t>
            </a:r>
            <a:r>
              <a:rPr lang="en-US" b="1" baseline="0" dirty="0"/>
              <a:t>demonstrate that arguments are true</a:t>
            </a:r>
          </a:p>
        </p:txBody>
      </p:sp>
      <p:sp>
        <p:nvSpPr>
          <p:cNvPr id="4" name="Slide Number Placeholder 3"/>
          <p:cNvSpPr>
            <a:spLocks noGrp="1"/>
          </p:cNvSpPr>
          <p:nvPr>
            <p:ph type="sldNum" sz="quarter" idx="10"/>
          </p:nvPr>
        </p:nvSpPr>
        <p:spPr/>
        <p:txBody>
          <a:bodyPr/>
          <a:lstStyle/>
          <a:p>
            <a:fld id="{25B828D0-02EC-4BC7-AEC0-27286E88C87E}" type="slidenum">
              <a:rPr lang="en-US" smtClean="0"/>
              <a:t>16</a:t>
            </a:fld>
            <a:endParaRPr lang="en-US"/>
          </a:p>
        </p:txBody>
      </p:sp>
    </p:spTree>
    <p:extLst>
      <p:ext uri="{BB962C8B-B14F-4D97-AF65-F5344CB8AC3E}">
        <p14:creationId xmlns:p14="http://schemas.microsoft.com/office/powerpoint/2010/main" val="31661737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Logic – the study of argument evaluation </a:t>
            </a:r>
            <a:r>
              <a:rPr lang="en-US" b="0" baseline="0" dirty="0"/>
              <a:t>– important in any discipline where it is necessary to make precise statements (what precise statements might we need to make in CS?)</a:t>
            </a:r>
          </a:p>
          <a:p>
            <a:pPr marL="171450" indent="-171450">
              <a:buFont typeface="Arial" panose="020B0604020202020204" pitchFamily="34" charset="0"/>
              <a:buChar char="•"/>
            </a:pPr>
            <a:r>
              <a:rPr lang="en-US" baseline="0" dirty="0"/>
              <a:t>Proofs – demonstrate that arguments are true</a:t>
            </a:r>
          </a:p>
          <a:p>
            <a:pPr marL="171450" indent="-171450">
              <a:buFont typeface="Arial" panose="020B0604020202020204" pitchFamily="34" charset="0"/>
              <a:buChar char="•"/>
            </a:pPr>
            <a:r>
              <a:rPr lang="en-US" baseline="0" dirty="0"/>
              <a:t>Sets, relations, functions </a:t>
            </a:r>
            <a:r>
              <a:rPr lang="en-US" b="1" baseline="0" dirty="0"/>
              <a:t>– language of mathematics – fundamental constructs upon which other mathematics are build</a:t>
            </a:r>
          </a:p>
          <a:p>
            <a:pPr marL="171450" indent="-171450">
              <a:buFont typeface="Arial" panose="020B0604020202020204" pitchFamily="34" charset="0"/>
              <a:buChar char="•"/>
            </a:pPr>
            <a:r>
              <a:rPr lang="en-US" baseline="0" dirty="0"/>
              <a:t>Recursion and induction</a:t>
            </a:r>
          </a:p>
          <a:p>
            <a:pPr marL="171450" indent="-171450">
              <a:buFont typeface="Arial" panose="020B0604020202020204" pitchFamily="34" charset="0"/>
              <a:buChar char="•"/>
            </a:pPr>
            <a:r>
              <a:rPr lang="en-US" baseline="0" dirty="0"/>
              <a:t>Counting</a:t>
            </a:r>
          </a:p>
          <a:p>
            <a:pPr marL="171450" indent="-171450">
              <a:buFont typeface="Arial" panose="020B0604020202020204" pitchFamily="34" charset="0"/>
              <a:buChar char="•"/>
            </a:pPr>
            <a:r>
              <a:rPr lang="en-US" baseline="0" dirty="0"/>
              <a:t>Probability</a:t>
            </a:r>
          </a:p>
          <a:p>
            <a:pPr marL="0" indent="0">
              <a:buFont typeface="Arial" panose="020B0604020202020204" pitchFamily="34" charset="0"/>
              <a:buNone/>
            </a:pPr>
            <a:endParaRPr lang="en-US" baseline="0" dirty="0"/>
          </a:p>
          <a:p>
            <a:pPr marL="171450" indent="-171450">
              <a:buFont typeface="Arial" panose="020B0604020202020204" pitchFamily="34" charset="0"/>
              <a:buChar char="•"/>
            </a:pPr>
            <a:r>
              <a:rPr lang="en-US" baseline="0" dirty="0"/>
              <a:t>Functional programming</a:t>
            </a:r>
          </a:p>
        </p:txBody>
      </p:sp>
      <p:sp>
        <p:nvSpPr>
          <p:cNvPr id="4" name="Slide Number Placeholder 3"/>
          <p:cNvSpPr>
            <a:spLocks noGrp="1"/>
          </p:cNvSpPr>
          <p:nvPr>
            <p:ph type="sldNum" sz="quarter" idx="10"/>
          </p:nvPr>
        </p:nvSpPr>
        <p:spPr/>
        <p:txBody>
          <a:bodyPr/>
          <a:lstStyle/>
          <a:p>
            <a:fld id="{25B828D0-02EC-4BC7-AEC0-27286E88C87E}" type="slidenum">
              <a:rPr lang="en-US" smtClean="0"/>
              <a:t>17</a:t>
            </a:fld>
            <a:endParaRPr lang="en-US"/>
          </a:p>
        </p:txBody>
      </p:sp>
    </p:spTree>
    <p:extLst>
      <p:ext uri="{BB962C8B-B14F-4D97-AF65-F5344CB8AC3E}">
        <p14:creationId xmlns:p14="http://schemas.microsoft.com/office/powerpoint/2010/main" val="23474461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Logic – the study of argument evaluation </a:t>
            </a:r>
            <a:r>
              <a:rPr lang="en-US" b="0" baseline="0" dirty="0"/>
              <a:t>– important in any discipline where it is necessary to make precise statements (what precise statements might we need to make in CS?)</a:t>
            </a:r>
          </a:p>
          <a:p>
            <a:pPr marL="171450" indent="-171450">
              <a:buFont typeface="Arial" panose="020B0604020202020204" pitchFamily="34" charset="0"/>
              <a:buChar char="•"/>
            </a:pPr>
            <a:r>
              <a:rPr lang="en-US" baseline="0" dirty="0"/>
              <a:t>Proofs – demonstrate that arguments are true</a:t>
            </a:r>
          </a:p>
          <a:p>
            <a:pPr marL="171450" indent="-171450">
              <a:buFont typeface="Arial" panose="020B0604020202020204" pitchFamily="34" charset="0"/>
              <a:buChar char="•"/>
            </a:pPr>
            <a:r>
              <a:rPr lang="en-US" baseline="0" dirty="0"/>
              <a:t>Sets, relations, functions </a:t>
            </a:r>
            <a:r>
              <a:rPr lang="en-US" b="0" baseline="0" dirty="0"/>
              <a:t>– language of mathematics – fundamental constructs upon which other mathematics are build</a:t>
            </a:r>
          </a:p>
          <a:p>
            <a:pPr marL="171450" indent="-171450">
              <a:buFont typeface="Arial" panose="020B0604020202020204" pitchFamily="34" charset="0"/>
              <a:buChar char="•"/>
            </a:pPr>
            <a:r>
              <a:rPr lang="en-US" baseline="0" dirty="0"/>
              <a:t>Recursion and induction</a:t>
            </a:r>
            <a:r>
              <a:rPr lang="en-US" b="1" baseline="0" dirty="0"/>
              <a:t> – a techniques for defining and proving things about sets</a:t>
            </a:r>
          </a:p>
          <a:p>
            <a:pPr marL="171450" indent="-171450">
              <a:buFont typeface="Arial" panose="020B0604020202020204" pitchFamily="34" charset="0"/>
              <a:buChar char="•"/>
            </a:pPr>
            <a:r>
              <a:rPr lang="en-US" baseline="0" dirty="0"/>
              <a:t>Counting</a:t>
            </a:r>
          </a:p>
          <a:p>
            <a:pPr marL="171450" indent="-171450">
              <a:buFont typeface="Arial" panose="020B0604020202020204" pitchFamily="34" charset="0"/>
              <a:buChar char="•"/>
            </a:pPr>
            <a:r>
              <a:rPr lang="en-US" baseline="0" dirty="0"/>
              <a:t>Probability</a:t>
            </a:r>
          </a:p>
          <a:p>
            <a:pPr marL="0" indent="0">
              <a:buFont typeface="Arial" panose="020B0604020202020204" pitchFamily="34" charset="0"/>
              <a:buNone/>
            </a:pPr>
            <a:endParaRPr lang="en-US" baseline="0" dirty="0"/>
          </a:p>
          <a:p>
            <a:pPr marL="171450" indent="-171450">
              <a:buFont typeface="Arial" panose="020B0604020202020204" pitchFamily="34" charset="0"/>
              <a:buChar char="•"/>
            </a:pPr>
            <a:r>
              <a:rPr lang="en-US" baseline="0" dirty="0"/>
              <a:t>Functional programming</a:t>
            </a:r>
          </a:p>
        </p:txBody>
      </p:sp>
      <p:sp>
        <p:nvSpPr>
          <p:cNvPr id="4" name="Slide Number Placeholder 3"/>
          <p:cNvSpPr>
            <a:spLocks noGrp="1"/>
          </p:cNvSpPr>
          <p:nvPr>
            <p:ph type="sldNum" sz="quarter" idx="10"/>
          </p:nvPr>
        </p:nvSpPr>
        <p:spPr/>
        <p:txBody>
          <a:bodyPr/>
          <a:lstStyle/>
          <a:p>
            <a:fld id="{25B828D0-02EC-4BC7-AEC0-27286E88C87E}" type="slidenum">
              <a:rPr lang="en-US" smtClean="0"/>
              <a:t>18</a:t>
            </a:fld>
            <a:endParaRPr lang="en-US"/>
          </a:p>
        </p:txBody>
      </p:sp>
    </p:spTree>
    <p:extLst>
      <p:ext uri="{BB962C8B-B14F-4D97-AF65-F5344CB8AC3E}">
        <p14:creationId xmlns:p14="http://schemas.microsoft.com/office/powerpoint/2010/main" val="974056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Logic – the study of argument evaluation </a:t>
            </a:r>
            <a:r>
              <a:rPr lang="en-US" b="0" baseline="0" dirty="0"/>
              <a:t>– important in any discipline where it is necessary to make precise statements (what precise statements might we need to make in CS?)</a:t>
            </a:r>
          </a:p>
          <a:p>
            <a:pPr marL="171450" indent="-171450">
              <a:buFont typeface="Arial" panose="020B0604020202020204" pitchFamily="34" charset="0"/>
              <a:buChar char="•"/>
            </a:pPr>
            <a:r>
              <a:rPr lang="en-US" baseline="0" dirty="0"/>
              <a:t>Proofs – demonstrate that arguments are true</a:t>
            </a:r>
          </a:p>
          <a:p>
            <a:pPr marL="171450" indent="-171450">
              <a:buFont typeface="Arial" panose="020B0604020202020204" pitchFamily="34" charset="0"/>
              <a:buChar char="•"/>
            </a:pPr>
            <a:r>
              <a:rPr lang="en-US" baseline="0" dirty="0"/>
              <a:t>Sets, relations, functions </a:t>
            </a:r>
            <a:r>
              <a:rPr lang="en-US" b="0" baseline="0" dirty="0"/>
              <a:t>– language of mathematics – fundamental constructs upon which other mathematics are build</a:t>
            </a:r>
          </a:p>
          <a:p>
            <a:pPr marL="171450" indent="-171450">
              <a:buFont typeface="Arial" panose="020B0604020202020204" pitchFamily="34" charset="0"/>
              <a:buChar char="•"/>
            </a:pPr>
            <a:r>
              <a:rPr lang="en-US" baseline="0" dirty="0"/>
              <a:t>Recursion and induction – a techniques for defining and proving things about sets</a:t>
            </a:r>
          </a:p>
          <a:p>
            <a:pPr marL="171450" indent="-171450">
              <a:buFont typeface="Arial" panose="020B0604020202020204" pitchFamily="34" charset="0"/>
              <a:buChar char="•"/>
            </a:pPr>
            <a:r>
              <a:rPr lang="en-US" baseline="0" dirty="0"/>
              <a:t>Counting </a:t>
            </a:r>
            <a:r>
              <a:rPr lang="en-US" b="1" baseline="0" dirty="0"/>
              <a:t>– determining the size of sets, one of the primary uses is for determining probability</a:t>
            </a:r>
            <a:endParaRPr lang="en-US" baseline="0" dirty="0"/>
          </a:p>
          <a:p>
            <a:pPr marL="171450" indent="-171450">
              <a:buFont typeface="Arial" panose="020B0604020202020204" pitchFamily="34" charset="0"/>
              <a:buChar char="•"/>
            </a:pPr>
            <a:r>
              <a:rPr lang="en-US" baseline="0" dirty="0"/>
              <a:t>Probability</a:t>
            </a:r>
          </a:p>
          <a:p>
            <a:pPr marL="0" indent="0">
              <a:buFont typeface="Arial" panose="020B0604020202020204" pitchFamily="34" charset="0"/>
              <a:buNone/>
            </a:pPr>
            <a:endParaRPr lang="en-US" baseline="0" dirty="0"/>
          </a:p>
          <a:p>
            <a:pPr marL="171450" indent="-171450">
              <a:buFont typeface="Arial" panose="020B0604020202020204" pitchFamily="34" charset="0"/>
              <a:buChar char="•"/>
            </a:pPr>
            <a:r>
              <a:rPr lang="en-US" baseline="0" dirty="0"/>
              <a:t>Functional programming</a:t>
            </a:r>
          </a:p>
        </p:txBody>
      </p:sp>
      <p:sp>
        <p:nvSpPr>
          <p:cNvPr id="4" name="Slide Number Placeholder 3"/>
          <p:cNvSpPr>
            <a:spLocks noGrp="1"/>
          </p:cNvSpPr>
          <p:nvPr>
            <p:ph type="sldNum" sz="quarter" idx="10"/>
          </p:nvPr>
        </p:nvSpPr>
        <p:spPr/>
        <p:txBody>
          <a:bodyPr/>
          <a:lstStyle/>
          <a:p>
            <a:fld id="{25B828D0-02EC-4BC7-AEC0-27286E88C87E}" type="slidenum">
              <a:rPr lang="en-US" smtClean="0"/>
              <a:t>19</a:t>
            </a:fld>
            <a:endParaRPr lang="en-US"/>
          </a:p>
        </p:txBody>
      </p:sp>
    </p:spTree>
    <p:extLst>
      <p:ext uri="{BB962C8B-B14F-4D97-AF65-F5344CB8AC3E}">
        <p14:creationId xmlns:p14="http://schemas.microsoft.com/office/powerpoint/2010/main" val="678389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through canvas page a little bit – things to point out:</a:t>
            </a:r>
          </a:p>
          <a:p>
            <a:pPr marL="171450" indent="-171450">
              <a:buFont typeface="Arial" panose="020B0604020202020204" pitchFamily="34" charset="0"/>
              <a:buChar char="•"/>
            </a:pPr>
            <a:r>
              <a:rPr lang="en-US" dirty="0"/>
              <a:t>Homepage links</a:t>
            </a:r>
          </a:p>
          <a:p>
            <a:pPr marL="171450" indent="-171450">
              <a:buFont typeface="Arial" panose="020B0604020202020204" pitchFamily="34" charset="0"/>
              <a:buChar char="•"/>
            </a:pPr>
            <a:r>
              <a:rPr lang="en-US" dirty="0"/>
              <a:t>TA office hour links</a:t>
            </a:r>
          </a:p>
          <a:p>
            <a:pPr marL="171450" indent="-171450">
              <a:buFont typeface="Arial" panose="020B0604020202020204" pitchFamily="34" charset="0"/>
              <a:buChar char="•"/>
            </a:pPr>
            <a:r>
              <a:rPr lang="en-US" dirty="0"/>
              <a:t>Book link</a:t>
            </a:r>
          </a:p>
          <a:p>
            <a:pPr marL="171450" indent="-171450">
              <a:buFont typeface="Arial" panose="020B0604020202020204" pitchFamily="34" charset="0"/>
              <a:buChar char="•"/>
            </a:pPr>
            <a:r>
              <a:rPr lang="en-US" dirty="0"/>
              <a:t>Links to grades, announcements, and discussions</a:t>
            </a:r>
          </a:p>
        </p:txBody>
      </p:sp>
      <p:sp>
        <p:nvSpPr>
          <p:cNvPr id="4" name="Slide Number Placeholder 3"/>
          <p:cNvSpPr>
            <a:spLocks noGrp="1"/>
          </p:cNvSpPr>
          <p:nvPr>
            <p:ph type="sldNum" sz="quarter" idx="10"/>
          </p:nvPr>
        </p:nvSpPr>
        <p:spPr/>
        <p:txBody>
          <a:bodyPr/>
          <a:lstStyle/>
          <a:p>
            <a:fld id="{25B828D0-02EC-4BC7-AEC0-27286E88C87E}" type="slidenum">
              <a:rPr lang="en-US" smtClean="0"/>
              <a:t>2</a:t>
            </a:fld>
            <a:endParaRPr lang="en-US"/>
          </a:p>
        </p:txBody>
      </p:sp>
    </p:spTree>
    <p:extLst>
      <p:ext uri="{BB962C8B-B14F-4D97-AF65-F5344CB8AC3E}">
        <p14:creationId xmlns:p14="http://schemas.microsoft.com/office/powerpoint/2010/main" val="2158071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Logic – the study of argument evaluation </a:t>
            </a:r>
            <a:r>
              <a:rPr lang="en-US" b="0" baseline="0" dirty="0"/>
              <a:t>– important in any discipline where it is necessary to make precise statements (what precise statements might we need to make in CS?)</a:t>
            </a:r>
          </a:p>
          <a:p>
            <a:pPr marL="171450" indent="-171450">
              <a:buFont typeface="Arial" panose="020B0604020202020204" pitchFamily="34" charset="0"/>
              <a:buChar char="•"/>
            </a:pPr>
            <a:r>
              <a:rPr lang="en-US" baseline="0" dirty="0"/>
              <a:t>Proofs – demonstrate that arguments are true</a:t>
            </a:r>
          </a:p>
          <a:p>
            <a:pPr marL="171450" indent="-171450">
              <a:buFont typeface="Arial" panose="020B0604020202020204" pitchFamily="34" charset="0"/>
              <a:buChar char="•"/>
            </a:pPr>
            <a:r>
              <a:rPr lang="en-US" baseline="0" dirty="0"/>
              <a:t>Sets, relations, functions </a:t>
            </a:r>
            <a:r>
              <a:rPr lang="en-US" b="0" baseline="0" dirty="0"/>
              <a:t>– language of mathematics – fundamental constructs upon which other mathematics are build</a:t>
            </a:r>
          </a:p>
          <a:p>
            <a:pPr marL="171450" indent="-171450">
              <a:buFont typeface="Arial" panose="020B0604020202020204" pitchFamily="34" charset="0"/>
              <a:buChar char="•"/>
            </a:pPr>
            <a:r>
              <a:rPr lang="en-US" baseline="0" dirty="0"/>
              <a:t>Recursion and induction – a techniques for defining and proving things about sets</a:t>
            </a:r>
          </a:p>
          <a:p>
            <a:pPr marL="171450" indent="-171450">
              <a:buFont typeface="Arial" panose="020B0604020202020204" pitchFamily="34" charset="0"/>
              <a:buChar char="•"/>
            </a:pPr>
            <a:r>
              <a:rPr lang="en-US" baseline="0" dirty="0"/>
              <a:t>Counting </a:t>
            </a:r>
            <a:r>
              <a:rPr lang="en-US" b="0" baseline="0" dirty="0"/>
              <a:t>– determining the size of sets, one of the primary uses is for determining probability</a:t>
            </a:r>
          </a:p>
          <a:p>
            <a:pPr marL="171450" indent="-171450">
              <a:buFont typeface="Arial" panose="020B0604020202020204" pitchFamily="34" charset="0"/>
              <a:buChar char="•"/>
            </a:pPr>
            <a:r>
              <a:rPr lang="en-US" baseline="0" dirty="0"/>
              <a:t>Probability - </a:t>
            </a:r>
            <a:r>
              <a:rPr lang="en-US" b="1" baseline="0" dirty="0"/>
              <a:t> formal ways to reason about the likelihood of an event </a:t>
            </a:r>
            <a:r>
              <a:rPr lang="en-US" b="1" baseline="0" dirty="0" err="1"/>
              <a:t>occuring</a:t>
            </a:r>
            <a:endParaRPr lang="en-US" baseline="0" dirty="0"/>
          </a:p>
          <a:p>
            <a:pPr marL="0" indent="0">
              <a:buFont typeface="Arial" panose="020B0604020202020204" pitchFamily="34" charset="0"/>
              <a:buNone/>
            </a:pPr>
            <a:endParaRPr lang="en-US" baseline="0" dirty="0"/>
          </a:p>
          <a:p>
            <a:pPr marL="171450" indent="-171450">
              <a:buFont typeface="Arial" panose="020B0604020202020204" pitchFamily="34" charset="0"/>
              <a:buChar char="•"/>
            </a:pPr>
            <a:r>
              <a:rPr lang="en-US" baseline="0" dirty="0"/>
              <a:t>Functional programming – a programming paradigm (think object-oriented java) that treats computation as the evaluation of mathematical </a:t>
            </a:r>
            <a:r>
              <a:rPr lang="en-US" i="1" baseline="0" dirty="0"/>
              <a:t>functions</a:t>
            </a:r>
            <a:r>
              <a:rPr lang="en-US" i="0" baseline="0" dirty="0"/>
              <a:t>, instead of </a:t>
            </a:r>
            <a:r>
              <a:rPr lang="en-US" i="1" baseline="0" dirty="0"/>
              <a:t>statements</a:t>
            </a:r>
            <a:r>
              <a:rPr lang="en-US" i="0" baseline="0" dirty="0"/>
              <a:t>, as a result, functional programming and a voids changing state and mutable data. For now, think of </a:t>
            </a:r>
            <a:endParaRPr lang="en-US" baseline="0" dirty="0"/>
          </a:p>
        </p:txBody>
      </p:sp>
      <p:sp>
        <p:nvSpPr>
          <p:cNvPr id="4" name="Slide Number Placeholder 3"/>
          <p:cNvSpPr>
            <a:spLocks noGrp="1"/>
          </p:cNvSpPr>
          <p:nvPr>
            <p:ph type="sldNum" sz="quarter" idx="10"/>
          </p:nvPr>
        </p:nvSpPr>
        <p:spPr/>
        <p:txBody>
          <a:bodyPr/>
          <a:lstStyle/>
          <a:p>
            <a:fld id="{25B828D0-02EC-4BC7-AEC0-27286E88C87E}" type="slidenum">
              <a:rPr lang="en-US" smtClean="0"/>
              <a:t>20</a:t>
            </a:fld>
            <a:endParaRPr lang="en-US"/>
          </a:p>
        </p:txBody>
      </p:sp>
    </p:spTree>
    <p:extLst>
      <p:ext uri="{BB962C8B-B14F-4D97-AF65-F5344CB8AC3E}">
        <p14:creationId xmlns:p14="http://schemas.microsoft.com/office/powerpoint/2010/main" val="3235398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Logic – the study of argument evaluation </a:t>
            </a:r>
            <a:r>
              <a:rPr lang="en-US" b="0" baseline="0" dirty="0"/>
              <a:t>– important in any discipline where it is necessary to make precise statements (what precise statements might we need to make in CS?)</a:t>
            </a:r>
          </a:p>
          <a:p>
            <a:pPr marL="171450" indent="-171450">
              <a:buFont typeface="Arial" panose="020B0604020202020204" pitchFamily="34" charset="0"/>
              <a:buChar char="•"/>
            </a:pPr>
            <a:r>
              <a:rPr lang="en-US" baseline="0" dirty="0"/>
              <a:t>Proofs – demonstrate that arguments are true</a:t>
            </a:r>
          </a:p>
          <a:p>
            <a:pPr marL="171450" indent="-171450">
              <a:buFont typeface="Arial" panose="020B0604020202020204" pitchFamily="34" charset="0"/>
              <a:buChar char="•"/>
            </a:pPr>
            <a:r>
              <a:rPr lang="en-US" baseline="0" dirty="0"/>
              <a:t>Sets, relations, functions </a:t>
            </a:r>
            <a:r>
              <a:rPr lang="en-US" b="0" baseline="0" dirty="0"/>
              <a:t>– language of mathematics – fundamental constructs upon which other mathematics are build</a:t>
            </a:r>
          </a:p>
          <a:p>
            <a:pPr marL="171450" indent="-171450">
              <a:buFont typeface="Arial" panose="020B0604020202020204" pitchFamily="34" charset="0"/>
              <a:buChar char="•"/>
            </a:pPr>
            <a:r>
              <a:rPr lang="en-US" baseline="0" dirty="0"/>
              <a:t>Recursion and induction – a techniques for defining and proving things about sets</a:t>
            </a:r>
          </a:p>
          <a:p>
            <a:pPr marL="171450" indent="-171450">
              <a:buFont typeface="Arial" panose="020B0604020202020204" pitchFamily="34" charset="0"/>
              <a:buChar char="•"/>
            </a:pPr>
            <a:r>
              <a:rPr lang="en-US" baseline="0" dirty="0"/>
              <a:t>Counting </a:t>
            </a:r>
            <a:r>
              <a:rPr lang="en-US" b="0" baseline="0" dirty="0"/>
              <a:t>– determining the size of sets, one of the primary uses is for determining probability</a:t>
            </a:r>
          </a:p>
          <a:p>
            <a:pPr marL="171450" indent="-171450">
              <a:buFont typeface="Arial" panose="020B0604020202020204" pitchFamily="34" charset="0"/>
              <a:buChar char="•"/>
            </a:pPr>
            <a:r>
              <a:rPr lang="en-US" baseline="0" dirty="0"/>
              <a:t>Probability </a:t>
            </a:r>
            <a:r>
              <a:rPr lang="en-US" b="0" baseline="0" dirty="0"/>
              <a:t>-  formal ways to reason about the likelihood of an event </a:t>
            </a:r>
            <a:r>
              <a:rPr lang="en-US" b="0" baseline="0" dirty="0" err="1"/>
              <a:t>occuring</a:t>
            </a:r>
            <a:endParaRPr lang="en-US" b="0" baseline="0" dirty="0"/>
          </a:p>
          <a:p>
            <a:pPr marL="0" indent="0">
              <a:buFont typeface="Arial" panose="020B0604020202020204" pitchFamily="34" charset="0"/>
              <a:buNone/>
            </a:pPr>
            <a:endParaRPr lang="en-US" baseline="0" dirty="0"/>
          </a:p>
          <a:p>
            <a:pPr marL="171450" indent="-171450">
              <a:buFont typeface="Arial" panose="020B0604020202020204" pitchFamily="34" charset="0"/>
              <a:buChar char="•"/>
            </a:pPr>
            <a:r>
              <a:rPr lang="en-US" baseline="0" dirty="0"/>
              <a:t>Functional programming </a:t>
            </a:r>
            <a:r>
              <a:rPr lang="en-US" b="1" baseline="0" dirty="0"/>
              <a:t>– a programming paradigm (think object-oriented java) that treats computation as the evaluation of mathematical </a:t>
            </a:r>
            <a:r>
              <a:rPr lang="en-US" b="1" i="1" baseline="0" dirty="0"/>
              <a:t>functions</a:t>
            </a:r>
            <a:r>
              <a:rPr lang="en-US" b="1" i="0" baseline="0" dirty="0"/>
              <a:t>, instead of </a:t>
            </a:r>
            <a:r>
              <a:rPr lang="en-US" b="1" i="1" baseline="0" dirty="0"/>
              <a:t>statements</a:t>
            </a:r>
            <a:r>
              <a:rPr lang="en-US" b="1" i="0" baseline="0" dirty="0"/>
              <a:t>, as a result, functional programming and a voids changing state and mutable data.</a:t>
            </a:r>
            <a:endParaRPr lang="en-US" b="1" baseline="0" dirty="0"/>
          </a:p>
        </p:txBody>
      </p:sp>
      <p:sp>
        <p:nvSpPr>
          <p:cNvPr id="4" name="Slide Number Placeholder 3"/>
          <p:cNvSpPr>
            <a:spLocks noGrp="1"/>
          </p:cNvSpPr>
          <p:nvPr>
            <p:ph type="sldNum" sz="quarter" idx="10"/>
          </p:nvPr>
        </p:nvSpPr>
        <p:spPr/>
        <p:txBody>
          <a:bodyPr/>
          <a:lstStyle/>
          <a:p>
            <a:fld id="{25B828D0-02EC-4BC7-AEC0-27286E88C87E}" type="slidenum">
              <a:rPr lang="en-US" smtClean="0"/>
              <a:t>21</a:t>
            </a:fld>
            <a:endParaRPr lang="en-US"/>
          </a:p>
        </p:txBody>
      </p:sp>
    </p:spTree>
    <p:extLst>
      <p:ext uri="{BB962C8B-B14F-4D97-AF65-F5344CB8AC3E}">
        <p14:creationId xmlns:p14="http://schemas.microsoft.com/office/powerpoint/2010/main" val="42681086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In </a:t>
            </a:r>
            <a:r>
              <a:rPr lang="en-US" i="1" baseline="0" dirty="0"/>
              <a:t>imperative</a:t>
            </a:r>
            <a:r>
              <a:rPr lang="en-US" i="0" baseline="0" dirty="0"/>
              <a:t>, first example, the currently executing </a:t>
            </a:r>
            <a:r>
              <a:rPr lang="en-US" i="1" baseline="0" dirty="0"/>
              <a:t>statement</a:t>
            </a:r>
            <a:r>
              <a:rPr lang="en-US" i="0" baseline="0" dirty="0"/>
              <a:t> in the code must be tracked of as well as the state of local variables</a:t>
            </a:r>
          </a:p>
          <a:p>
            <a:pPr marL="171450" indent="-171450">
              <a:buFont typeface="Arial" panose="020B0604020202020204" pitchFamily="34" charset="0"/>
              <a:buChar char="•"/>
            </a:pPr>
            <a:r>
              <a:rPr lang="en-US" i="0" baseline="0" dirty="0"/>
              <a:t>In </a:t>
            </a:r>
            <a:r>
              <a:rPr lang="en-US" i="1" baseline="0" dirty="0"/>
              <a:t>function</a:t>
            </a:r>
            <a:r>
              <a:rPr lang="en-US" i="0" baseline="0" dirty="0"/>
              <a:t>, second example, the value of the function is just the result of evaluating some mathematical expressions, here the only “variables” are input </a:t>
            </a:r>
            <a:r>
              <a:rPr lang="en-US" i="0" baseline="0" dirty="0" err="1"/>
              <a:t>paramters</a:t>
            </a:r>
            <a:endParaRPr lang="en-US" baseline="0" dirty="0"/>
          </a:p>
        </p:txBody>
      </p:sp>
      <p:sp>
        <p:nvSpPr>
          <p:cNvPr id="4" name="Slide Number Placeholder 3"/>
          <p:cNvSpPr>
            <a:spLocks noGrp="1"/>
          </p:cNvSpPr>
          <p:nvPr>
            <p:ph type="sldNum" sz="quarter" idx="10"/>
          </p:nvPr>
        </p:nvSpPr>
        <p:spPr/>
        <p:txBody>
          <a:bodyPr/>
          <a:lstStyle/>
          <a:p>
            <a:fld id="{25B828D0-02EC-4BC7-AEC0-27286E88C87E}" type="slidenum">
              <a:rPr lang="en-US" smtClean="0"/>
              <a:t>22</a:t>
            </a:fld>
            <a:endParaRPr lang="en-US"/>
          </a:p>
        </p:txBody>
      </p:sp>
    </p:spTree>
    <p:extLst>
      <p:ext uri="{BB962C8B-B14F-4D97-AF65-F5344CB8AC3E}">
        <p14:creationId xmlns:p14="http://schemas.microsoft.com/office/powerpoint/2010/main" val="17527752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p>
        </p:txBody>
      </p:sp>
      <p:sp>
        <p:nvSpPr>
          <p:cNvPr id="4" name="Slide Number Placeholder 3"/>
          <p:cNvSpPr>
            <a:spLocks noGrp="1"/>
          </p:cNvSpPr>
          <p:nvPr>
            <p:ph type="sldNum" sz="quarter" idx="10"/>
          </p:nvPr>
        </p:nvSpPr>
        <p:spPr/>
        <p:txBody>
          <a:bodyPr/>
          <a:lstStyle/>
          <a:p>
            <a:fld id="{25B828D0-02EC-4BC7-AEC0-27286E88C87E}" type="slidenum">
              <a:rPr lang="en-US" smtClean="0"/>
              <a:t>23</a:t>
            </a:fld>
            <a:endParaRPr lang="en-US"/>
          </a:p>
        </p:txBody>
      </p:sp>
    </p:spTree>
    <p:extLst>
      <p:ext uri="{BB962C8B-B14F-4D97-AF65-F5344CB8AC3E}">
        <p14:creationId xmlns:p14="http://schemas.microsoft.com/office/powerpoint/2010/main" val="16516392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“How to use </a:t>
            </a:r>
            <a:r>
              <a:rPr lang="en-US" dirty="0" err="1"/>
              <a:t>zyBooks</a:t>
            </a:r>
            <a:r>
              <a:rPr lang="en-US" dirty="0"/>
              <a:t>” quiz.</a:t>
            </a:r>
          </a:p>
        </p:txBody>
      </p:sp>
      <p:sp>
        <p:nvSpPr>
          <p:cNvPr id="4" name="Slide Number Placeholder 3"/>
          <p:cNvSpPr>
            <a:spLocks noGrp="1"/>
          </p:cNvSpPr>
          <p:nvPr>
            <p:ph type="sldNum" sz="quarter" idx="10"/>
          </p:nvPr>
        </p:nvSpPr>
        <p:spPr/>
        <p:txBody>
          <a:bodyPr/>
          <a:lstStyle/>
          <a:p>
            <a:fld id="{25B828D0-02EC-4BC7-AEC0-27286E88C87E}" type="slidenum">
              <a:rPr lang="en-US" smtClean="0"/>
              <a:t>24</a:t>
            </a:fld>
            <a:endParaRPr lang="en-US"/>
          </a:p>
        </p:txBody>
      </p:sp>
    </p:spTree>
    <p:extLst>
      <p:ext uri="{BB962C8B-B14F-4D97-AF65-F5344CB8AC3E}">
        <p14:creationId xmlns:p14="http://schemas.microsoft.com/office/powerpoint/2010/main" val="177078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B828D0-02EC-4BC7-AEC0-27286E88C87E}" type="slidenum">
              <a:rPr lang="en-US" smtClean="0"/>
              <a:t>3</a:t>
            </a:fld>
            <a:endParaRPr lang="en-US"/>
          </a:p>
        </p:txBody>
      </p:sp>
    </p:spTree>
    <p:extLst>
      <p:ext uri="{BB962C8B-B14F-4D97-AF65-F5344CB8AC3E}">
        <p14:creationId xmlns:p14="http://schemas.microsoft.com/office/powerpoint/2010/main" val="352739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Dependency – relying on the instructor, TA,</a:t>
            </a:r>
            <a:r>
              <a:rPr lang="en-US" baseline="0" dirty="0"/>
              <a:t> or fellow student for original thought or deeper understanding (in context of computer science) instead of oneself</a:t>
            </a:r>
          </a:p>
        </p:txBody>
      </p:sp>
      <p:sp>
        <p:nvSpPr>
          <p:cNvPr id="4" name="Slide Number Placeholder 3"/>
          <p:cNvSpPr>
            <a:spLocks noGrp="1"/>
          </p:cNvSpPr>
          <p:nvPr>
            <p:ph type="sldNum" sz="quarter" idx="10"/>
          </p:nvPr>
        </p:nvSpPr>
        <p:spPr/>
        <p:txBody>
          <a:bodyPr/>
          <a:lstStyle/>
          <a:p>
            <a:fld id="{25B828D0-02EC-4BC7-AEC0-27286E88C87E}" type="slidenum">
              <a:rPr lang="en-US" smtClean="0"/>
              <a:t>4</a:t>
            </a:fld>
            <a:endParaRPr lang="en-US"/>
          </a:p>
        </p:txBody>
      </p:sp>
    </p:spTree>
    <p:extLst>
      <p:ext uri="{BB962C8B-B14F-4D97-AF65-F5344CB8AC3E}">
        <p14:creationId xmlns:p14="http://schemas.microsoft.com/office/powerpoint/2010/main" val="1743275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 let me summarize</a:t>
            </a:r>
          </a:p>
          <a:p>
            <a:pPr marL="628650" lvl="1" indent="-171450">
              <a:buFont typeface="Arial" panose="020B0604020202020204" pitchFamily="34" charset="0"/>
              <a:buChar char="•"/>
            </a:pPr>
            <a:r>
              <a:rPr lang="en-US" dirty="0"/>
              <a:t>Emphasize that material is new and challenging</a:t>
            </a:r>
          </a:p>
          <a:p>
            <a:pPr marL="628650" lvl="1" indent="-171450">
              <a:buFont typeface="Arial" panose="020B0604020202020204" pitchFamily="34" charset="0"/>
              <a:buChar char="•"/>
            </a:pPr>
            <a:r>
              <a:rPr lang="en-US" dirty="0"/>
              <a:t>Don’t be discouraged if comprehension</a:t>
            </a:r>
            <a:r>
              <a:rPr lang="en-US" baseline="0" dirty="0"/>
              <a:t> is not apparent right away</a:t>
            </a:r>
          </a:p>
          <a:p>
            <a:pPr marL="628650" lvl="1" indent="-171450">
              <a:buFont typeface="Arial" panose="020B0604020202020204" pitchFamily="34" charset="0"/>
              <a:buChar char="•"/>
            </a:pPr>
            <a:r>
              <a:rPr lang="en-US" baseline="0" dirty="0"/>
              <a:t>Seek help (TAs and me) Ryan is an excellent TA</a:t>
            </a:r>
          </a:p>
          <a:p>
            <a:pPr marL="628650" lvl="1" indent="-171450">
              <a:buFont typeface="Arial" panose="020B0604020202020204" pitchFamily="34" charset="0"/>
              <a:buChar char="•"/>
            </a:pPr>
            <a:r>
              <a:rPr lang="en-US" baseline="0" dirty="0"/>
              <a:t>If there is confusion, many of the topics can be re-formulated / re-stated</a:t>
            </a:r>
          </a:p>
        </p:txBody>
      </p:sp>
      <p:sp>
        <p:nvSpPr>
          <p:cNvPr id="4" name="Slide Number Placeholder 3"/>
          <p:cNvSpPr>
            <a:spLocks noGrp="1"/>
          </p:cNvSpPr>
          <p:nvPr>
            <p:ph type="sldNum" sz="quarter" idx="10"/>
          </p:nvPr>
        </p:nvSpPr>
        <p:spPr/>
        <p:txBody>
          <a:bodyPr/>
          <a:lstStyle/>
          <a:p>
            <a:fld id="{25B828D0-02EC-4BC7-AEC0-27286E88C87E}" type="slidenum">
              <a:rPr lang="en-US" smtClean="0"/>
              <a:t>5</a:t>
            </a:fld>
            <a:endParaRPr lang="en-US"/>
          </a:p>
        </p:txBody>
      </p:sp>
    </p:spTree>
    <p:extLst>
      <p:ext uri="{BB962C8B-B14F-4D97-AF65-F5344CB8AC3E}">
        <p14:creationId xmlns:p14="http://schemas.microsoft.com/office/powerpoint/2010/main" val="2322982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Logic – the study of argument evaluation</a:t>
            </a:r>
          </a:p>
          <a:p>
            <a:pPr marL="171450" indent="-171450">
              <a:buFont typeface="Arial" panose="020B0604020202020204" pitchFamily="34" charset="0"/>
              <a:buChar char="•"/>
            </a:pPr>
            <a:r>
              <a:rPr lang="en-US" baseline="0" dirty="0"/>
              <a:t>Proofs –</a:t>
            </a:r>
          </a:p>
          <a:p>
            <a:pPr marL="171450" indent="-171450">
              <a:buFont typeface="Arial" panose="020B0604020202020204" pitchFamily="34" charset="0"/>
              <a:buChar char="•"/>
            </a:pPr>
            <a:r>
              <a:rPr lang="en-US" baseline="0" dirty="0"/>
              <a:t>Sets, relations, functions,</a:t>
            </a:r>
          </a:p>
          <a:p>
            <a:pPr marL="171450" indent="-171450">
              <a:buFont typeface="Arial" panose="020B0604020202020204" pitchFamily="34" charset="0"/>
              <a:buChar char="•"/>
            </a:pPr>
            <a:r>
              <a:rPr lang="en-US" baseline="0" dirty="0"/>
              <a:t>Recursion and induction</a:t>
            </a:r>
          </a:p>
          <a:p>
            <a:pPr marL="171450" indent="-171450">
              <a:buFont typeface="Arial" panose="020B0604020202020204" pitchFamily="34" charset="0"/>
              <a:buChar char="•"/>
            </a:pPr>
            <a:r>
              <a:rPr lang="en-US" baseline="0" dirty="0"/>
              <a:t>Counting</a:t>
            </a:r>
          </a:p>
          <a:p>
            <a:pPr marL="171450" indent="-171450">
              <a:buFont typeface="Arial" panose="020B0604020202020204" pitchFamily="34" charset="0"/>
              <a:buChar char="•"/>
            </a:pPr>
            <a:r>
              <a:rPr lang="en-US" baseline="0" dirty="0"/>
              <a:t>Probability</a:t>
            </a:r>
          </a:p>
          <a:p>
            <a:pPr marL="0" indent="0">
              <a:buFont typeface="Arial" panose="020B0604020202020204" pitchFamily="34" charset="0"/>
              <a:buNone/>
            </a:pPr>
            <a:endParaRPr lang="en-US" baseline="0" dirty="0"/>
          </a:p>
          <a:p>
            <a:pPr marL="171450" indent="-171450">
              <a:buFont typeface="Arial" panose="020B0604020202020204" pitchFamily="34" charset="0"/>
              <a:buChar char="•"/>
            </a:pPr>
            <a:r>
              <a:rPr lang="en-US" baseline="0" dirty="0"/>
              <a:t>Functional programming – a programming paradigm (think object-oriented java) that treats computation as the evaluation of mathematical </a:t>
            </a:r>
            <a:r>
              <a:rPr lang="en-US" i="1" baseline="0" dirty="0"/>
              <a:t>functions</a:t>
            </a:r>
            <a:r>
              <a:rPr lang="en-US" i="0" baseline="0" dirty="0"/>
              <a:t>, instead of </a:t>
            </a:r>
            <a:r>
              <a:rPr lang="en-US" i="1" baseline="0" dirty="0"/>
              <a:t>statements</a:t>
            </a:r>
            <a:r>
              <a:rPr lang="en-US" i="0" baseline="0" dirty="0"/>
              <a:t>, as a result, functional programming and a voids changing state and mutable data. For now, think of </a:t>
            </a:r>
            <a:endParaRPr lang="en-US" baseline="0" dirty="0"/>
          </a:p>
        </p:txBody>
      </p:sp>
      <p:sp>
        <p:nvSpPr>
          <p:cNvPr id="4" name="Slide Number Placeholder 3"/>
          <p:cNvSpPr>
            <a:spLocks noGrp="1"/>
          </p:cNvSpPr>
          <p:nvPr>
            <p:ph type="sldNum" sz="quarter" idx="10"/>
          </p:nvPr>
        </p:nvSpPr>
        <p:spPr/>
        <p:txBody>
          <a:bodyPr/>
          <a:lstStyle/>
          <a:p>
            <a:fld id="{25B828D0-02EC-4BC7-AEC0-27286E88C87E}" type="slidenum">
              <a:rPr lang="en-US" smtClean="0"/>
              <a:t>6</a:t>
            </a:fld>
            <a:endParaRPr lang="en-US"/>
          </a:p>
        </p:txBody>
      </p:sp>
    </p:spTree>
    <p:extLst>
      <p:ext uri="{BB962C8B-B14F-4D97-AF65-F5344CB8AC3E}">
        <p14:creationId xmlns:p14="http://schemas.microsoft.com/office/powerpoint/2010/main" val="3252842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Logic – the study of argument evaluation</a:t>
            </a:r>
          </a:p>
        </p:txBody>
      </p:sp>
      <p:sp>
        <p:nvSpPr>
          <p:cNvPr id="4" name="Slide Number Placeholder 3"/>
          <p:cNvSpPr>
            <a:spLocks noGrp="1"/>
          </p:cNvSpPr>
          <p:nvPr>
            <p:ph type="sldNum" sz="quarter" idx="10"/>
          </p:nvPr>
        </p:nvSpPr>
        <p:spPr/>
        <p:txBody>
          <a:bodyPr/>
          <a:lstStyle/>
          <a:p>
            <a:fld id="{25B828D0-02EC-4BC7-AEC0-27286E88C87E}" type="slidenum">
              <a:rPr lang="en-US" smtClean="0"/>
              <a:t>7</a:t>
            </a:fld>
            <a:endParaRPr lang="en-US"/>
          </a:p>
        </p:txBody>
      </p:sp>
    </p:spTree>
    <p:extLst>
      <p:ext uri="{BB962C8B-B14F-4D97-AF65-F5344CB8AC3E}">
        <p14:creationId xmlns:p14="http://schemas.microsoft.com/office/powerpoint/2010/main" val="2242019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Logic – the study of argument evaluation</a:t>
            </a:r>
          </a:p>
        </p:txBody>
      </p:sp>
      <p:sp>
        <p:nvSpPr>
          <p:cNvPr id="4" name="Slide Number Placeholder 3"/>
          <p:cNvSpPr>
            <a:spLocks noGrp="1"/>
          </p:cNvSpPr>
          <p:nvPr>
            <p:ph type="sldNum" sz="quarter" idx="10"/>
          </p:nvPr>
        </p:nvSpPr>
        <p:spPr/>
        <p:txBody>
          <a:bodyPr/>
          <a:lstStyle/>
          <a:p>
            <a:fld id="{25B828D0-02EC-4BC7-AEC0-27286E88C87E}" type="slidenum">
              <a:rPr lang="en-US" smtClean="0"/>
              <a:t>8</a:t>
            </a:fld>
            <a:endParaRPr lang="en-US"/>
          </a:p>
        </p:txBody>
      </p:sp>
    </p:spTree>
    <p:extLst>
      <p:ext uri="{BB962C8B-B14F-4D97-AF65-F5344CB8AC3E}">
        <p14:creationId xmlns:p14="http://schemas.microsoft.com/office/powerpoint/2010/main" val="2019618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Logic – the study of argument evaluation</a:t>
            </a: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r>
              <a:rPr lang="en-US" baseline="0" dirty="0"/>
              <a:t>FOR EXAMPLE</a:t>
            </a:r>
          </a:p>
        </p:txBody>
      </p:sp>
      <p:sp>
        <p:nvSpPr>
          <p:cNvPr id="4" name="Slide Number Placeholder 3"/>
          <p:cNvSpPr>
            <a:spLocks noGrp="1"/>
          </p:cNvSpPr>
          <p:nvPr>
            <p:ph type="sldNum" sz="quarter" idx="10"/>
          </p:nvPr>
        </p:nvSpPr>
        <p:spPr/>
        <p:txBody>
          <a:bodyPr/>
          <a:lstStyle/>
          <a:p>
            <a:fld id="{25B828D0-02EC-4BC7-AEC0-27286E88C87E}" type="slidenum">
              <a:rPr lang="en-US" smtClean="0"/>
              <a:t>9</a:t>
            </a:fld>
            <a:endParaRPr lang="en-US"/>
          </a:p>
        </p:txBody>
      </p:sp>
    </p:spTree>
    <p:extLst>
      <p:ext uri="{BB962C8B-B14F-4D97-AF65-F5344CB8AC3E}">
        <p14:creationId xmlns:p14="http://schemas.microsoft.com/office/powerpoint/2010/main" val="2052589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6177BE-2AC9-4FFF-A291-7105E34736A6}" type="datetimeFigureOut">
              <a:rPr lang="en-US" smtClean="0"/>
              <a:pPr/>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D3F1-33F8-4EC7-B6B5-CBDB24463158}" type="slidenum">
              <a:rPr lang="en-US" smtClean="0"/>
              <a:pPr/>
              <a:t>‹#›</a:t>
            </a:fld>
            <a:endParaRPr lang="en-US"/>
          </a:p>
        </p:txBody>
      </p:sp>
    </p:spTree>
    <p:extLst>
      <p:ext uri="{BB962C8B-B14F-4D97-AF65-F5344CB8AC3E}">
        <p14:creationId xmlns:p14="http://schemas.microsoft.com/office/powerpoint/2010/main" val="2465525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6177BE-2AC9-4FFF-A291-7105E34736A6}" type="datetimeFigureOut">
              <a:rPr lang="en-US" smtClean="0"/>
              <a:pPr/>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D3F1-33F8-4EC7-B6B5-CBDB24463158}" type="slidenum">
              <a:rPr lang="en-US" smtClean="0"/>
              <a:pPr/>
              <a:t>‹#›</a:t>
            </a:fld>
            <a:endParaRPr lang="en-US"/>
          </a:p>
        </p:txBody>
      </p:sp>
    </p:spTree>
    <p:extLst>
      <p:ext uri="{BB962C8B-B14F-4D97-AF65-F5344CB8AC3E}">
        <p14:creationId xmlns:p14="http://schemas.microsoft.com/office/powerpoint/2010/main" val="148033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6177BE-2AC9-4FFF-A291-7105E34736A6}" type="datetimeFigureOut">
              <a:rPr lang="en-US" smtClean="0"/>
              <a:pPr/>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D3F1-33F8-4EC7-B6B5-CBDB24463158}" type="slidenum">
              <a:rPr lang="en-US" smtClean="0"/>
              <a:pPr/>
              <a:t>‹#›</a:t>
            </a:fld>
            <a:endParaRPr lang="en-US"/>
          </a:p>
        </p:txBody>
      </p:sp>
    </p:spTree>
    <p:extLst>
      <p:ext uri="{BB962C8B-B14F-4D97-AF65-F5344CB8AC3E}">
        <p14:creationId xmlns:p14="http://schemas.microsoft.com/office/powerpoint/2010/main" val="158685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6177BE-2AC9-4FFF-A291-7105E34736A6}" type="datetimeFigureOut">
              <a:rPr lang="en-US" smtClean="0"/>
              <a:pPr/>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D3F1-33F8-4EC7-B6B5-CBDB24463158}" type="slidenum">
              <a:rPr lang="en-US" smtClean="0"/>
              <a:pPr/>
              <a:t>‹#›</a:t>
            </a:fld>
            <a:endParaRPr lang="en-US"/>
          </a:p>
        </p:txBody>
      </p:sp>
    </p:spTree>
    <p:extLst>
      <p:ext uri="{BB962C8B-B14F-4D97-AF65-F5344CB8AC3E}">
        <p14:creationId xmlns:p14="http://schemas.microsoft.com/office/powerpoint/2010/main" val="928183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6177BE-2AC9-4FFF-A291-7105E34736A6}" type="datetimeFigureOut">
              <a:rPr lang="en-US" smtClean="0"/>
              <a:pPr/>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D3F1-33F8-4EC7-B6B5-CBDB24463158}" type="slidenum">
              <a:rPr lang="en-US" smtClean="0"/>
              <a:pPr/>
              <a:t>‹#›</a:t>
            </a:fld>
            <a:endParaRPr lang="en-US"/>
          </a:p>
        </p:txBody>
      </p:sp>
    </p:spTree>
    <p:extLst>
      <p:ext uri="{BB962C8B-B14F-4D97-AF65-F5344CB8AC3E}">
        <p14:creationId xmlns:p14="http://schemas.microsoft.com/office/powerpoint/2010/main" val="295960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6177BE-2AC9-4FFF-A291-7105E34736A6}" type="datetimeFigureOut">
              <a:rPr lang="en-US" smtClean="0"/>
              <a:pPr/>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5D3F1-33F8-4EC7-B6B5-CBDB24463158}" type="slidenum">
              <a:rPr lang="en-US" smtClean="0"/>
              <a:pPr/>
              <a:t>‹#›</a:t>
            </a:fld>
            <a:endParaRPr lang="en-US"/>
          </a:p>
        </p:txBody>
      </p:sp>
    </p:spTree>
    <p:extLst>
      <p:ext uri="{BB962C8B-B14F-4D97-AF65-F5344CB8AC3E}">
        <p14:creationId xmlns:p14="http://schemas.microsoft.com/office/powerpoint/2010/main" val="2792284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6177BE-2AC9-4FFF-A291-7105E34736A6}" type="datetimeFigureOut">
              <a:rPr lang="en-US" smtClean="0"/>
              <a:pPr/>
              <a:t>8/28/2018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F5D3F1-33F8-4EC7-B6B5-CBDB24463158}" type="slidenum">
              <a:rPr lang="en-US" smtClean="0"/>
              <a:pPr/>
              <a:t>‹#›</a:t>
            </a:fld>
            <a:endParaRPr lang="en-US"/>
          </a:p>
        </p:txBody>
      </p:sp>
    </p:spTree>
    <p:extLst>
      <p:ext uri="{BB962C8B-B14F-4D97-AF65-F5344CB8AC3E}">
        <p14:creationId xmlns:p14="http://schemas.microsoft.com/office/powerpoint/2010/main" val="3871932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6177BE-2AC9-4FFF-A291-7105E34736A6}" type="datetimeFigureOut">
              <a:rPr lang="en-US" smtClean="0"/>
              <a:pPr/>
              <a:t>8/28/2018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F5D3F1-33F8-4EC7-B6B5-CBDB24463158}" type="slidenum">
              <a:rPr lang="en-US" smtClean="0"/>
              <a:pPr/>
              <a:t>‹#›</a:t>
            </a:fld>
            <a:endParaRPr lang="en-US"/>
          </a:p>
        </p:txBody>
      </p:sp>
    </p:spTree>
    <p:extLst>
      <p:ext uri="{BB962C8B-B14F-4D97-AF65-F5344CB8AC3E}">
        <p14:creationId xmlns:p14="http://schemas.microsoft.com/office/powerpoint/2010/main" val="3313622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6177BE-2AC9-4FFF-A291-7105E34736A6}" type="datetimeFigureOut">
              <a:rPr lang="en-US" smtClean="0"/>
              <a:pPr/>
              <a:t>8/28/2018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F5D3F1-33F8-4EC7-B6B5-CBDB24463158}" type="slidenum">
              <a:rPr lang="en-US" smtClean="0"/>
              <a:pPr/>
              <a:t>‹#›</a:t>
            </a:fld>
            <a:endParaRPr lang="en-US"/>
          </a:p>
        </p:txBody>
      </p:sp>
    </p:spTree>
    <p:extLst>
      <p:ext uri="{BB962C8B-B14F-4D97-AF65-F5344CB8AC3E}">
        <p14:creationId xmlns:p14="http://schemas.microsoft.com/office/powerpoint/2010/main" val="268560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6177BE-2AC9-4FFF-A291-7105E34736A6}" type="datetimeFigureOut">
              <a:rPr lang="en-US" smtClean="0"/>
              <a:pPr/>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5D3F1-33F8-4EC7-B6B5-CBDB24463158}" type="slidenum">
              <a:rPr lang="en-US" smtClean="0"/>
              <a:pPr/>
              <a:t>‹#›</a:t>
            </a:fld>
            <a:endParaRPr lang="en-US"/>
          </a:p>
        </p:txBody>
      </p:sp>
    </p:spTree>
    <p:extLst>
      <p:ext uri="{BB962C8B-B14F-4D97-AF65-F5344CB8AC3E}">
        <p14:creationId xmlns:p14="http://schemas.microsoft.com/office/powerpoint/2010/main" val="319467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6177BE-2AC9-4FFF-A291-7105E34736A6}" type="datetimeFigureOut">
              <a:rPr lang="en-US" smtClean="0"/>
              <a:pPr/>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5D3F1-33F8-4EC7-B6B5-CBDB24463158}" type="slidenum">
              <a:rPr lang="en-US" smtClean="0"/>
              <a:pPr/>
              <a:t>‹#›</a:t>
            </a:fld>
            <a:endParaRPr lang="en-US"/>
          </a:p>
        </p:txBody>
      </p:sp>
    </p:spTree>
    <p:extLst>
      <p:ext uri="{BB962C8B-B14F-4D97-AF65-F5344CB8AC3E}">
        <p14:creationId xmlns:p14="http://schemas.microsoft.com/office/powerpoint/2010/main" val="4250809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177BE-2AC9-4FFF-A291-7105E34736A6}" type="datetimeFigureOut">
              <a:rPr lang="en-US" smtClean="0"/>
              <a:pPr/>
              <a:t>8/28/2018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F5D3F1-33F8-4EC7-B6B5-CBDB24463158}" type="slidenum">
              <a:rPr lang="en-US" smtClean="0"/>
              <a:pPr/>
              <a:t>‹#›</a:t>
            </a:fld>
            <a:endParaRPr lang="en-US"/>
          </a:p>
        </p:txBody>
      </p:sp>
    </p:spTree>
    <p:extLst>
      <p:ext uri="{BB962C8B-B14F-4D97-AF65-F5344CB8AC3E}">
        <p14:creationId xmlns:p14="http://schemas.microsoft.com/office/powerpoint/2010/main" val="273737894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socrative.co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jiverson002@csbsju.edu"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csbsju.instructure.com/courses/10454" TargetMode="External"/><Relationship Id="rId4" Type="http://schemas.openxmlformats.org/officeDocument/2006/relationships/hyperlink" Target="https://learn.zybooks.com/zybook/CSB239IversonFall2018"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socrative.com/"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sbsju.instructure.com/courses/10454/assignments/syllabu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1122363"/>
            <a:ext cx="8991600" cy="2387600"/>
          </a:xfrm>
        </p:spPr>
        <p:txBody>
          <a:bodyPr/>
          <a:lstStyle/>
          <a:p>
            <a:pPr algn="l"/>
            <a:r>
              <a:rPr lang="en-US" dirty="0"/>
              <a:t>CSCI 239 – Discrete Mathematics</a:t>
            </a:r>
          </a:p>
        </p:txBody>
      </p:sp>
      <p:sp>
        <p:nvSpPr>
          <p:cNvPr id="3" name="Subtitle 2"/>
          <p:cNvSpPr>
            <a:spLocks noGrp="1"/>
          </p:cNvSpPr>
          <p:nvPr>
            <p:ph type="subTitle" idx="1"/>
          </p:nvPr>
        </p:nvSpPr>
        <p:spPr>
          <a:xfrm>
            <a:off x="76200" y="3602038"/>
            <a:ext cx="8991600" cy="665162"/>
          </a:xfrm>
        </p:spPr>
        <p:txBody>
          <a:bodyPr>
            <a:normAutofit/>
          </a:bodyPr>
          <a:lstStyle/>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 y="76200"/>
            <a:ext cx="8991600" cy="1325563"/>
          </a:xfrm>
        </p:spPr>
        <p:txBody>
          <a:bodyPr/>
          <a:lstStyle/>
          <a:p>
            <a:r>
              <a:rPr lang="en-US" dirty="0"/>
              <a:t>Argument</a:t>
            </a:r>
          </a:p>
        </p:txBody>
      </p:sp>
      <p:sp>
        <p:nvSpPr>
          <p:cNvPr id="5" name="Content Placeholder 4"/>
          <p:cNvSpPr>
            <a:spLocks noGrp="1"/>
          </p:cNvSpPr>
          <p:nvPr>
            <p:ph idx="1"/>
          </p:nvPr>
        </p:nvSpPr>
        <p:spPr>
          <a:xfrm>
            <a:off x="76200" y="1219200"/>
            <a:ext cx="8991600" cy="5486400"/>
          </a:xfrm>
        </p:spPr>
        <p:txBody>
          <a:bodyPr>
            <a:normAutofit/>
          </a:bodyPr>
          <a:lstStyle/>
          <a:p>
            <a:r>
              <a:rPr lang="en-US" dirty="0"/>
              <a:t>A set of statements, where some of the statements are said to support another statement</a:t>
            </a:r>
          </a:p>
          <a:p>
            <a:r>
              <a:rPr lang="en-US" dirty="0"/>
              <a:t>Statements can be true or false</a:t>
            </a:r>
          </a:p>
          <a:p>
            <a:endParaRPr lang="en-US" dirty="0"/>
          </a:p>
          <a:p>
            <a:pPr>
              <a:buFont typeface="Wingdings" panose="05000000000000000000" pitchFamily="2" charset="2"/>
              <a:buChar char="Ø"/>
            </a:pPr>
            <a:r>
              <a:rPr lang="en-US" dirty="0"/>
              <a:t>All movie stars are celebrities</a:t>
            </a:r>
          </a:p>
          <a:p>
            <a:pPr>
              <a:buFont typeface="Wingdings" panose="05000000000000000000" pitchFamily="2" charset="2"/>
              <a:buChar char="Ø"/>
            </a:pPr>
            <a:r>
              <a:rPr lang="en-US" dirty="0"/>
              <a:t>Chris Pratt is a movie star</a:t>
            </a:r>
          </a:p>
          <a:p>
            <a:pPr marL="0" indent="0">
              <a:buNone/>
            </a:pPr>
            <a:endParaRPr lang="en-US" dirty="0"/>
          </a:p>
        </p:txBody>
      </p:sp>
    </p:spTree>
    <p:extLst>
      <p:ext uri="{BB962C8B-B14F-4D97-AF65-F5344CB8AC3E}">
        <p14:creationId xmlns:p14="http://schemas.microsoft.com/office/powerpoint/2010/main" val="783591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 y="76200"/>
            <a:ext cx="8991600" cy="1325563"/>
          </a:xfrm>
        </p:spPr>
        <p:txBody>
          <a:bodyPr/>
          <a:lstStyle/>
          <a:p>
            <a:r>
              <a:rPr lang="en-US" dirty="0"/>
              <a:t>Argument</a:t>
            </a:r>
          </a:p>
        </p:txBody>
      </p:sp>
      <p:sp>
        <p:nvSpPr>
          <p:cNvPr id="5" name="Content Placeholder 4"/>
          <p:cNvSpPr>
            <a:spLocks noGrp="1"/>
          </p:cNvSpPr>
          <p:nvPr>
            <p:ph idx="1"/>
          </p:nvPr>
        </p:nvSpPr>
        <p:spPr>
          <a:xfrm>
            <a:off x="76200" y="1219200"/>
            <a:ext cx="8991600" cy="5486400"/>
          </a:xfrm>
        </p:spPr>
        <p:txBody>
          <a:bodyPr>
            <a:normAutofit/>
          </a:bodyPr>
          <a:lstStyle/>
          <a:p>
            <a:r>
              <a:rPr lang="en-US" dirty="0"/>
              <a:t>A set of statements, where some of the statements are said to support another statement</a:t>
            </a:r>
          </a:p>
          <a:p>
            <a:r>
              <a:rPr lang="en-US" dirty="0"/>
              <a:t>Statements can be true or false</a:t>
            </a:r>
          </a:p>
          <a:p>
            <a:endParaRPr lang="en-US" dirty="0"/>
          </a:p>
          <a:p>
            <a:pPr>
              <a:buFont typeface="Wingdings" panose="05000000000000000000" pitchFamily="2" charset="2"/>
              <a:buChar char="Ø"/>
            </a:pPr>
            <a:r>
              <a:rPr lang="en-US" dirty="0"/>
              <a:t>All movie stars are celebrities</a:t>
            </a:r>
          </a:p>
          <a:p>
            <a:pPr>
              <a:buFont typeface="Wingdings" panose="05000000000000000000" pitchFamily="2" charset="2"/>
              <a:buChar char="Ø"/>
            </a:pPr>
            <a:r>
              <a:rPr lang="en-US" dirty="0"/>
              <a:t>Chris Pratt is a movie star</a:t>
            </a:r>
          </a:p>
          <a:p>
            <a:pPr>
              <a:buFont typeface="Wingdings" panose="05000000000000000000" pitchFamily="2" charset="2"/>
              <a:buChar char="Ø"/>
            </a:pPr>
            <a:r>
              <a:rPr lang="en-US" dirty="0"/>
              <a:t>Chris Pratt is a move star</a:t>
            </a:r>
          </a:p>
          <a:p>
            <a:pPr marL="0" indent="0">
              <a:buNone/>
            </a:pPr>
            <a:endParaRPr lang="en-US" dirty="0"/>
          </a:p>
        </p:txBody>
      </p:sp>
    </p:spTree>
    <p:extLst>
      <p:ext uri="{BB962C8B-B14F-4D97-AF65-F5344CB8AC3E}">
        <p14:creationId xmlns:p14="http://schemas.microsoft.com/office/powerpoint/2010/main" val="1252129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 y="76200"/>
            <a:ext cx="8991600" cy="1325563"/>
          </a:xfrm>
        </p:spPr>
        <p:txBody>
          <a:bodyPr/>
          <a:lstStyle/>
          <a:p>
            <a:r>
              <a:rPr lang="en-US" dirty="0"/>
              <a:t>Argument</a:t>
            </a:r>
          </a:p>
        </p:txBody>
      </p:sp>
      <p:sp>
        <p:nvSpPr>
          <p:cNvPr id="5" name="Content Placeholder 4"/>
          <p:cNvSpPr>
            <a:spLocks noGrp="1"/>
          </p:cNvSpPr>
          <p:nvPr>
            <p:ph idx="1"/>
          </p:nvPr>
        </p:nvSpPr>
        <p:spPr>
          <a:xfrm>
            <a:off x="76200" y="1219200"/>
            <a:ext cx="8991600" cy="5486400"/>
          </a:xfrm>
        </p:spPr>
        <p:txBody>
          <a:bodyPr>
            <a:normAutofit/>
          </a:bodyPr>
          <a:lstStyle/>
          <a:p>
            <a:r>
              <a:rPr lang="en-US" dirty="0"/>
              <a:t>A set of statements, where some of the statements are said to support another statement</a:t>
            </a:r>
          </a:p>
          <a:p>
            <a:r>
              <a:rPr lang="en-US" dirty="0"/>
              <a:t>Statements can be true or false</a:t>
            </a:r>
          </a:p>
          <a:p>
            <a:endParaRPr lang="en-US" dirty="0"/>
          </a:p>
          <a:p>
            <a:pPr>
              <a:buFont typeface="Wingdings" panose="05000000000000000000" pitchFamily="2" charset="2"/>
              <a:buChar char="Ø"/>
            </a:pPr>
            <a:r>
              <a:rPr lang="en-US" b="1" dirty="0"/>
              <a:t>All movie stars are celebrities</a:t>
            </a:r>
          </a:p>
          <a:p>
            <a:pPr>
              <a:buFont typeface="Wingdings" panose="05000000000000000000" pitchFamily="2" charset="2"/>
              <a:buChar char="Ø"/>
            </a:pPr>
            <a:r>
              <a:rPr lang="en-US" b="1" dirty="0"/>
              <a:t>Chris Pratt is a movie star</a:t>
            </a:r>
          </a:p>
          <a:p>
            <a:pPr>
              <a:buFont typeface="Wingdings" panose="05000000000000000000" pitchFamily="2" charset="2"/>
              <a:buChar char="Ø"/>
            </a:pPr>
            <a:r>
              <a:rPr lang="en-US" dirty="0"/>
              <a:t>Chris Pratt is a move star</a:t>
            </a:r>
          </a:p>
          <a:p>
            <a:pPr marL="0" indent="0">
              <a:buNone/>
            </a:pPr>
            <a:endParaRPr lang="en-US" dirty="0"/>
          </a:p>
        </p:txBody>
      </p:sp>
    </p:spTree>
    <p:extLst>
      <p:ext uri="{BB962C8B-B14F-4D97-AF65-F5344CB8AC3E}">
        <p14:creationId xmlns:p14="http://schemas.microsoft.com/office/powerpoint/2010/main" val="1681801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 y="76200"/>
            <a:ext cx="8991600" cy="1325563"/>
          </a:xfrm>
        </p:spPr>
        <p:txBody>
          <a:bodyPr/>
          <a:lstStyle/>
          <a:p>
            <a:r>
              <a:rPr lang="en-US" dirty="0"/>
              <a:t>Argument</a:t>
            </a:r>
          </a:p>
        </p:txBody>
      </p:sp>
      <p:sp>
        <p:nvSpPr>
          <p:cNvPr id="5" name="Content Placeholder 4"/>
          <p:cNvSpPr>
            <a:spLocks noGrp="1"/>
          </p:cNvSpPr>
          <p:nvPr>
            <p:ph idx="1"/>
          </p:nvPr>
        </p:nvSpPr>
        <p:spPr>
          <a:xfrm>
            <a:off x="76200" y="1219200"/>
            <a:ext cx="8991600" cy="5486400"/>
          </a:xfrm>
        </p:spPr>
        <p:txBody>
          <a:bodyPr>
            <a:normAutofit/>
          </a:bodyPr>
          <a:lstStyle/>
          <a:p>
            <a:r>
              <a:rPr lang="en-US" dirty="0"/>
              <a:t>A set of statements, where some of the statements are said to support another statement</a:t>
            </a:r>
          </a:p>
          <a:p>
            <a:r>
              <a:rPr lang="en-US" dirty="0"/>
              <a:t>Statements can be true or false</a:t>
            </a:r>
          </a:p>
          <a:p>
            <a:endParaRPr lang="en-US" dirty="0"/>
          </a:p>
          <a:p>
            <a:pPr>
              <a:buFont typeface="Wingdings" panose="05000000000000000000" pitchFamily="2" charset="2"/>
              <a:buChar char="Ø"/>
            </a:pPr>
            <a:r>
              <a:rPr lang="en-US" dirty="0"/>
              <a:t>All movie stars are celebrities</a:t>
            </a:r>
          </a:p>
          <a:p>
            <a:pPr>
              <a:buFont typeface="Wingdings" panose="05000000000000000000" pitchFamily="2" charset="2"/>
              <a:buChar char="Ø"/>
            </a:pPr>
            <a:r>
              <a:rPr lang="en-US" dirty="0"/>
              <a:t>Chris Pratt is a movie star</a:t>
            </a:r>
          </a:p>
          <a:p>
            <a:pPr>
              <a:buFont typeface="Wingdings" panose="05000000000000000000" pitchFamily="2" charset="2"/>
              <a:buChar char="ü"/>
            </a:pPr>
            <a:r>
              <a:rPr lang="en-US" b="1" dirty="0"/>
              <a:t>Chris Pratt is a move star</a:t>
            </a:r>
          </a:p>
          <a:p>
            <a:pPr marL="0" indent="0">
              <a:buNone/>
            </a:pPr>
            <a:endParaRPr lang="en-US" dirty="0"/>
          </a:p>
        </p:txBody>
      </p:sp>
    </p:spTree>
    <p:extLst>
      <p:ext uri="{BB962C8B-B14F-4D97-AF65-F5344CB8AC3E}">
        <p14:creationId xmlns:p14="http://schemas.microsoft.com/office/powerpoint/2010/main" val="2477824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 y="76200"/>
            <a:ext cx="8991600" cy="1325563"/>
          </a:xfrm>
        </p:spPr>
        <p:txBody>
          <a:bodyPr/>
          <a:lstStyle/>
          <a:p>
            <a:r>
              <a:rPr lang="en-US" dirty="0"/>
              <a:t>Content</a:t>
            </a:r>
          </a:p>
        </p:txBody>
      </p:sp>
      <p:sp>
        <p:nvSpPr>
          <p:cNvPr id="5" name="Content Placeholder 4"/>
          <p:cNvSpPr>
            <a:spLocks noGrp="1"/>
          </p:cNvSpPr>
          <p:nvPr>
            <p:ph idx="1"/>
          </p:nvPr>
        </p:nvSpPr>
        <p:spPr>
          <a:xfrm>
            <a:off x="76200" y="1219200"/>
            <a:ext cx="8991600" cy="5486400"/>
          </a:xfrm>
        </p:spPr>
        <p:txBody>
          <a:bodyPr>
            <a:normAutofit/>
          </a:bodyPr>
          <a:lstStyle/>
          <a:p>
            <a:r>
              <a:rPr lang="en-US" b="1" dirty="0"/>
              <a:t>Logic</a:t>
            </a:r>
          </a:p>
          <a:p>
            <a:r>
              <a:rPr lang="en-US" dirty="0"/>
              <a:t>Proofs</a:t>
            </a:r>
          </a:p>
          <a:p>
            <a:r>
              <a:rPr lang="en-US" dirty="0"/>
              <a:t>Sets, relations, functions</a:t>
            </a:r>
          </a:p>
          <a:p>
            <a:r>
              <a:rPr lang="en-US" dirty="0"/>
              <a:t>Recursion and induction</a:t>
            </a:r>
          </a:p>
          <a:p>
            <a:r>
              <a:rPr lang="en-US" dirty="0"/>
              <a:t>Counting</a:t>
            </a:r>
          </a:p>
          <a:p>
            <a:r>
              <a:rPr lang="en-US" dirty="0"/>
              <a:t>Probability</a:t>
            </a:r>
          </a:p>
          <a:p>
            <a:endParaRPr lang="en-US" dirty="0"/>
          </a:p>
          <a:p>
            <a:r>
              <a:rPr lang="en-US" dirty="0"/>
              <a:t>Functional programming</a:t>
            </a:r>
          </a:p>
        </p:txBody>
      </p:sp>
    </p:spTree>
    <p:extLst>
      <p:ext uri="{BB962C8B-B14F-4D97-AF65-F5344CB8AC3E}">
        <p14:creationId xmlns:p14="http://schemas.microsoft.com/office/powerpoint/2010/main" val="2383059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D9C46-5B57-49D9-A2F9-E68C3F695910}"/>
              </a:ext>
            </a:extLst>
          </p:cNvPr>
          <p:cNvSpPr>
            <a:spLocks noGrp="1"/>
          </p:cNvSpPr>
          <p:nvPr>
            <p:ph type="title"/>
          </p:nvPr>
        </p:nvSpPr>
        <p:spPr/>
        <p:txBody>
          <a:bodyPr/>
          <a:lstStyle/>
          <a:p>
            <a:r>
              <a:rPr lang="en-US" dirty="0"/>
              <a:t>Socrative</a:t>
            </a:r>
          </a:p>
        </p:txBody>
      </p:sp>
      <p:sp>
        <p:nvSpPr>
          <p:cNvPr id="3" name="Content Placeholder 2">
            <a:extLst>
              <a:ext uri="{FF2B5EF4-FFF2-40B4-BE49-F238E27FC236}">
                <a16:creationId xmlns:a16="http://schemas.microsoft.com/office/drawing/2014/main" id="{09D359A7-A2E8-41D8-B222-FD98A4DE06A8}"/>
              </a:ext>
            </a:extLst>
          </p:cNvPr>
          <p:cNvSpPr>
            <a:spLocks noGrp="1"/>
          </p:cNvSpPr>
          <p:nvPr>
            <p:ph idx="1"/>
          </p:nvPr>
        </p:nvSpPr>
        <p:spPr/>
        <p:txBody>
          <a:bodyPr/>
          <a:lstStyle/>
          <a:p>
            <a:r>
              <a:rPr lang="en-US" dirty="0">
                <a:hlinkClick r:id="rId3"/>
              </a:rPr>
              <a:t>https://www.socrative.com/</a:t>
            </a:r>
            <a:endParaRPr lang="en-US" dirty="0"/>
          </a:p>
        </p:txBody>
      </p:sp>
    </p:spTree>
    <p:extLst>
      <p:ext uri="{BB962C8B-B14F-4D97-AF65-F5344CB8AC3E}">
        <p14:creationId xmlns:p14="http://schemas.microsoft.com/office/powerpoint/2010/main" val="3105045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 y="76200"/>
            <a:ext cx="8991600" cy="1325563"/>
          </a:xfrm>
        </p:spPr>
        <p:txBody>
          <a:bodyPr/>
          <a:lstStyle/>
          <a:p>
            <a:r>
              <a:rPr lang="en-US" dirty="0"/>
              <a:t>Content</a:t>
            </a:r>
          </a:p>
        </p:txBody>
      </p:sp>
      <p:sp>
        <p:nvSpPr>
          <p:cNvPr id="5" name="Content Placeholder 4"/>
          <p:cNvSpPr>
            <a:spLocks noGrp="1"/>
          </p:cNvSpPr>
          <p:nvPr>
            <p:ph idx="1"/>
          </p:nvPr>
        </p:nvSpPr>
        <p:spPr>
          <a:xfrm>
            <a:off x="76200" y="1219200"/>
            <a:ext cx="8991600" cy="5486400"/>
          </a:xfrm>
        </p:spPr>
        <p:txBody>
          <a:bodyPr>
            <a:normAutofit/>
          </a:bodyPr>
          <a:lstStyle/>
          <a:p>
            <a:r>
              <a:rPr lang="en-US" dirty="0"/>
              <a:t>Logic</a:t>
            </a:r>
          </a:p>
          <a:p>
            <a:r>
              <a:rPr lang="en-US" b="1" dirty="0"/>
              <a:t>Proofs</a:t>
            </a:r>
          </a:p>
          <a:p>
            <a:r>
              <a:rPr lang="en-US" dirty="0"/>
              <a:t>Sets, relations, functions</a:t>
            </a:r>
          </a:p>
          <a:p>
            <a:r>
              <a:rPr lang="en-US" dirty="0"/>
              <a:t>Recursion and induction</a:t>
            </a:r>
          </a:p>
          <a:p>
            <a:r>
              <a:rPr lang="en-US" dirty="0"/>
              <a:t>Counting</a:t>
            </a:r>
          </a:p>
          <a:p>
            <a:r>
              <a:rPr lang="en-US" dirty="0"/>
              <a:t>Probability</a:t>
            </a:r>
          </a:p>
          <a:p>
            <a:endParaRPr lang="en-US" dirty="0"/>
          </a:p>
          <a:p>
            <a:r>
              <a:rPr lang="en-US" dirty="0"/>
              <a:t>Functional programming</a:t>
            </a:r>
          </a:p>
        </p:txBody>
      </p:sp>
    </p:spTree>
    <p:extLst>
      <p:ext uri="{BB962C8B-B14F-4D97-AF65-F5344CB8AC3E}">
        <p14:creationId xmlns:p14="http://schemas.microsoft.com/office/powerpoint/2010/main" val="3670055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 y="76200"/>
            <a:ext cx="8991600" cy="1325563"/>
          </a:xfrm>
        </p:spPr>
        <p:txBody>
          <a:bodyPr/>
          <a:lstStyle/>
          <a:p>
            <a:r>
              <a:rPr lang="en-US" dirty="0"/>
              <a:t>Content</a:t>
            </a:r>
          </a:p>
        </p:txBody>
      </p:sp>
      <p:sp>
        <p:nvSpPr>
          <p:cNvPr id="5" name="Content Placeholder 4"/>
          <p:cNvSpPr>
            <a:spLocks noGrp="1"/>
          </p:cNvSpPr>
          <p:nvPr>
            <p:ph idx="1"/>
          </p:nvPr>
        </p:nvSpPr>
        <p:spPr>
          <a:xfrm>
            <a:off x="76200" y="1219200"/>
            <a:ext cx="8991600" cy="5486400"/>
          </a:xfrm>
        </p:spPr>
        <p:txBody>
          <a:bodyPr>
            <a:normAutofit/>
          </a:bodyPr>
          <a:lstStyle/>
          <a:p>
            <a:r>
              <a:rPr lang="en-US" dirty="0"/>
              <a:t>Logic</a:t>
            </a:r>
          </a:p>
          <a:p>
            <a:r>
              <a:rPr lang="en-US" dirty="0"/>
              <a:t>Proofs</a:t>
            </a:r>
          </a:p>
          <a:p>
            <a:r>
              <a:rPr lang="en-US" b="1" dirty="0"/>
              <a:t>Sets, relations, functions</a:t>
            </a:r>
          </a:p>
          <a:p>
            <a:r>
              <a:rPr lang="en-US" dirty="0"/>
              <a:t>Recursion and induction</a:t>
            </a:r>
          </a:p>
          <a:p>
            <a:r>
              <a:rPr lang="en-US" dirty="0"/>
              <a:t>Counting</a:t>
            </a:r>
          </a:p>
          <a:p>
            <a:r>
              <a:rPr lang="en-US" dirty="0"/>
              <a:t>Probability</a:t>
            </a:r>
          </a:p>
          <a:p>
            <a:endParaRPr lang="en-US" dirty="0"/>
          </a:p>
          <a:p>
            <a:r>
              <a:rPr lang="en-US" dirty="0"/>
              <a:t>Functional programming</a:t>
            </a:r>
          </a:p>
        </p:txBody>
      </p:sp>
    </p:spTree>
    <p:extLst>
      <p:ext uri="{BB962C8B-B14F-4D97-AF65-F5344CB8AC3E}">
        <p14:creationId xmlns:p14="http://schemas.microsoft.com/office/powerpoint/2010/main" val="43191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 y="76200"/>
            <a:ext cx="8991600" cy="1325563"/>
          </a:xfrm>
        </p:spPr>
        <p:txBody>
          <a:bodyPr/>
          <a:lstStyle/>
          <a:p>
            <a:r>
              <a:rPr lang="en-US" dirty="0"/>
              <a:t>Content</a:t>
            </a:r>
          </a:p>
        </p:txBody>
      </p:sp>
      <p:sp>
        <p:nvSpPr>
          <p:cNvPr id="5" name="Content Placeholder 4"/>
          <p:cNvSpPr>
            <a:spLocks noGrp="1"/>
          </p:cNvSpPr>
          <p:nvPr>
            <p:ph idx="1"/>
          </p:nvPr>
        </p:nvSpPr>
        <p:spPr>
          <a:xfrm>
            <a:off x="76200" y="1219200"/>
            <a:ext cx="8991600" cy="5486400"/>
          </a:xfrm>
        </p:spPr>
        <p:txBody>
          <a:bodyPr>
            <a:normAutofit/>
          </a:bodyPr>
          <a:lstStyle/>
          <a:p>
            <a:r>
              <a:rPr lang="en-US" dirty="0"/>
              <a:t>Logic</a:t>
            </a:r>
          </a:p>
          <a:p>
            <a:r>
              <a:rPr lang="en-US" dirty="0"/>
              <a:t>Proofs</a:t>
            </a:r>
          </a:p>
          <a:p>
            <a:r>
              <a:rPr lang="en-US" dirty="0"/>
              <a:t>Sets, relations, functions</a:t>
            </a:r>
          </a:p>
          <a:p>
            <a:r>
              <a:rPr lang="en-US" b="1" dirty="0"/>
              <a:t>Recursion and induction</a:t>
            </a:r>
          </a:p>
          <a:p>
            <a:r>
              <a:rPr lang="en-US" dirty="0"/>
              <a:t>Counting</a:t>
            </a:r>
          </a:p>
          <a:p>
            <a:r>
              <a:rPr lang="en-US" dirty="0"/>
              <a:t>Probability</a:t>
            </a:r>
          </a:p>
          <a:p>
            <a:endParaRPr lang="en-US" dirty="0"/>
          </a:p>
          <a:p>
            <a:r>
              <a:rPr lang="en-US" dirty="0"/>
              <a:t>Functional programming</a:t>
            </a:r>
          </a:p>
        </p:txBody>
      </p:sp>
    </p:spTree>
    <p:extLst>
      <p:ext uri="{BB962C8B-B14F-4D97-AF65-F5344CB8AC3E}">
        <p14:creationId xmlns:p14="http://schemas.microsoft.com/office/powerpoint/2010/main" val="1861958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 y="76200"/>
            <a:ext cx="8991600" cy="1325563"/>
          </a:xfrm>
        </p:spPr>
        <p:txBody>
          <a:bodyPr/>
          <a:lstStyle/>
          <a:p>
            <a:r>
              <a:rPr lang="en-US" dirty="0"/>
              <a:t>Content</a:t>
            </a:r>
          </a:p>
        </p:txBody>
      </p:sp>
      <p:sp>
        <p:nvSpPr>
          <p:cNvPr id="5" name="Content Placeholder 4"/>
          <p:cNvSpPr>
            <a:spLocks noGrp="1"/>
          </p:cNvSpPr>
          <p:nvPr>
            <p:ph idx="1"/>
          </p:nvPr>
        </p:nvSpPr>
        <p:spPr>
          <a:xfrm>
            <a:off x="76200" y="1219200"/>
            <a:ext cx="8991600" cy="5486400"/>
          </a:xfrm>
        </p:spPr>
        <p:txBody>
          <a:bodyPr>
            <a:normAutofit/>
          </a:bodyPr>
          <a:lstStyle/>
          <a:p>
            <a:r>
              <a:rPr lang="en-US" dirty="0"/>
              <a:t>Logic</a:t>
            </a:r>
          </a:p>
          <a:p>
            <a:r>
              <a:rPr lang="en-US" dirty="0"/>
              <a:t>Proofs</a:t>
            </a:r>
          </a:p>
          <a:p>
            <a:r>
              <a:rPr lang="en-US" dirty="0"/>
              <a:t>Sets, relations, functions</a:t>
            </a:r>
          </a:p>
          <a:p>
            <a:r>
              <a:rPr lang="en-US" dirty="0"/>
              <a:t>Recursion and induction</a:t>
            </a:r>
          </a:p>
          <a:p>
            <a:r>
              <a:rPr lang="en-US" b="1" dirty="0"/>
              <a:t>Counting</a:t>
            </a:r>
          </a:p>
          <a:p>
            <a:r>
              <a:rPr lang="en-US" dirty="0"/>
              <a:t>Probability</a:t>
            </a:r>
          </a:p>
          <a:p>
            <a:endParaRPr lang="en-US" dirty="0"/>
          </a:p>
          <a:p>
            <a:r>
              <a:rPr lang="en-US" dirty="0"/>
              <a:t>Functional programming</a:t>
            </a:r>
          </a:p>
        </p:txBody>
      </p:sp>
    </p:spTree>
    <p:extLst>
      <p:ext uri="{BB962C8B-B14F-4D97-AF65-F5344CB8AC3E}">
        <p14:creationId xmlns:p14="http://schemas.microsoft.com/office/powerpoint/2010/main" val="918517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 y="76200"/>
            <a:ext cx="8991600" cy="1325563"/>
          </a:xfrm>
        </p:spPr>
        <p:txBody>
          <a:bodyPr/>
          <a:lstStyle/>
          <a:p>
            <a:r>
              <a:rPr lang="en-US" dirty="0"/>
              <a:t>Logistics</a:t>
            </a:r>
          </a:p>
        </p:txBody>
      </p:sp>
      <p:sp>
        <p:nvSpPr>
          <p:cNvPr id="5" name="Content Placeholder 4"/>
          <p:cNvSpPr>
            <a:spLocks noGrp="1"/>
          </p:cNvSpPr>
          <p:nvPr>
            <p:ph idx="1"/>
          </p:nvPr>
        </p:nvSpPr>
        <p:spPr>
          <a:xfrm>
            <a:off x="76200" y="1219200"/>
            <a:ext cx="8991600" cy="5486400"/>
          </a:xfrm>
        </p:spPr>
        <p:txBody>
          <a:bodyPr>
            <a:normAutofit fontScale="92500" lnSpcReduction="10000"/>
          </a:bodyPr>
          <a:lstStyle/>
          <a:p>
            <a:r>
              <a:rPr lang="en-US" dirty="0"/>
              <a:t>Instructor(s):</a:t>
            </a:r>
          </a:p>
          <a:p>
            <a:pPr lvl="1"/>
            <a:r>
              <a:rPr lang="en-US" dirty="0"/>
              <a:t>Jeremy Iverson (</a:t>
            </a:r>
            <a:r>
              <a:rPr lang="en-US" dirty="0">
                <a:hlinkClick r:id="rId3"/>
              </a:rPr>
              <a:t>jiverson002@csbsju.edu</a:t>
            </a:r>
            <a:r>
              <a:rPr lang="en-US" dirty="0"/>
              <a:t>). PENGL 213, Ph: (320) 363-3083</a:t>
            </a:r>
          </a:p>
          <a:p>
            <a:pPr lvl="1"/>
            <a:r>
              <a:rPr lang="en-US" dirty="0"/>
              <a:t>Office hours:</a:t>
            </a:r>
          </a:p>
          <a:p>
            <a:pPr lvl="1"/>
            <a:endParaRPr lang="en-US" dirty="0"/>
          </a:p>
          <a:p>
            <a:pPr marL="457200" lvl="1" indent="0">
              <a:buNone/>
            </a:pPr>
            <a:endParaRPr lang="en-US" dirty="0"/>
          </a:p>
          <a:p>
            <a:pPr marL="457200" lvl="1" indent="0">
              <a:buNone/>
            </a:pPr>
            <a:endParaRPr lang="en-US" dirty="0"/>
          </a:p>
          <a:p>
            <a:r>
              <a:rPr lang="en-US" dirty="0"/>
              <a:t>Textbook:</a:t>
            </a:r>
          </a:p>
          <a:p>
            <a:pPr lvl="1"/>
            <a:r>
              <a:rPr lang="en-US" i="1" dirty="0">
                <a:hlinkClick r:id="rId4"/>
              </a:rPr>
              <a:t>Discrete Mathematics</a:t>
            </a:r>
            <a:r>
              <a:rPr lang="en-US" dirty="0"/>
              <a:t>, </a:t>
            </a:r>
            <a:r>
              <a:rPr lang="en-US"/>
              <a:t>zyBook.</a:t>
            </a:r>
            <a:endParaRPr lang="en-US" dirty="0"/>
          </a:p>
          <a:p>
            <a:r>
              <a:rPr lang="en-US" dirty="0"/>
              <a:t>Website:</a:t>
            </a:r>
          </a:p>
          <a:p>
            <a:pPr lvl="1"/>
            <a:r>
              <a:rPr lang="en-US" dirty="0">
                <a:hlinkClick r:id="rId5"/>
              </a:rPr>
              <a:t>https://csbsju.instructure.com/courses/10454</a:t>
            </a:r>
            <a:endParaRPr lang="en-US" dirty="0"/>
          </a:p>
          <a:p>
            <a:r>
              <a:rPr lang="en-US" dirty="0"/>
              <a:t>Labs:</a:t>
            </a:r>
          </a:p>
          <a:p>
            <a:pPr lvl="1"/>
            <a:r>
              <a:rPr lang="en-US" dirty="0"/>
              <a:t>PENGL 212, M</a:t>
            </a:r>
          </a:p>
          <a:p>
            <a:pPr marL="457200" lvl="1" indent="0">
              <a:buNone/>
            </a:pPr>
            <a:endParaRPr lang="en-US" dirty="0"/>
          </a:p>
          <a:p>
            <a:pPr marL="457200" lvl="1" indent="0">
              <a:buNone/>
            </a:pPr>
            <a:r>
              <a:rPr lang="en-US" dirty="0"/>
              <a:t> </a:t>
            </a:r>
          </a:p>
          <a:p>
            <a:pPr marL="457200" lvl="1" indent="0">
              <a:buNone/>
            </a:pP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279475710"/>
              </p:ext>
            </p:extLst>
          </p:nvPr>
        </p:nvGraphicFramePr>
        <p:xfrm>
          <a:off x="2286000" y="2148523"/>
          <a:ext cx="3428999" cy="792480"/>
        </p:xfrm>
        <a:graphic>
          <a:graphicData uri="http://schemas.openxmlformats.org/drawingml/2006/table">
            <a:tbl>
              <a:tblPr firstRow="1" bandRow="1">
                <a:effectLst/>
                <a:tableStyleId>{5C22544A-7EE6-4342-B048-85BDC9FD1C3A}</a:tableStyleId>
              </a:tblPr>
              <a:tblGrid>
                <a:gridCol w="345874">
                  <a:extLst>
                    <a:ext uri="{9D8B030D-6E8A-4147-A177-3AD203B41FA5}">
                      <a16:colId xmlns:a16="http://schemas.microsoft.com/office/drawing/2014/main" val="3125074014"/>
                    </a:ext>
                  </a:extLst>
                </a:gridCol>
                <a:gridCol w="736172">
                  <a:extLst>
                    <a:ext uri="{9D8B030D-6E8A-4147-A177-3AD203B41FA5}">
                      <a16:colId xmlns:a16="http://schemas.microsoft.com/office/drawing/2014/main" val="3660055732"/>
                    </a:ext>
                  </a:extLst>
                </a:gridCol>
                <a:gridCol w="577092">
                  <a:extLst>
                    <a:ext uri="{9D8B030D-6E8A-4147-A177-3AD203B41FA5}">
                      <a16:colId xmlns:a16="http://schemas.microsoft.com/office/drawing/2014/main" val="2267759409"/>
                    </a:ext>
                  </a:extLst>
                </a:gridCol>
                <a:gridCol w="217875">
                  <a:extLst>
                    <a:ext uri="{9D8B030D-6E8A-4147-A177-3AD203B41FA5}">
                      <a16:colId xmlns:a16="http://schemas.microsoft.com/office/drawing/2014/main" val="1642007477"/>
                    </a:ext>
                  </a:extLst>
                </a:gridCol>
                <a:gridCol w="793500">
                  <a:extLst>
                    <a:ext uri="{9D8B030D-6E8A-4147-A177-3AD203B41FA5}">
                      <a16:colId xmlns:a16="http://schemas.microsoft.com/office/drawing/2014/main" val="2481778544"/>
                    </a:ext>
                  </a:extLst>
                </a:gridCol>
                <a:gridCol w="758486">
                  <a:extLst>
                    <a:ext uri="{9D8B030D-6E8A-4147-A177-3AD203B41FA5}">
                      <a16:colId xmlns:a16="http://schemas.microsoft.com/office/drawing/2014/main" val="3310353941"/>
                    </a:ext>
                  </a:extLst>
                </a:gridCol>
              </a:tblGrid>
              <a:tr h="370840">
                <a:tc>
                  <a:txBody>
                    <a:bodyPr/>
                    <a:lstStyle/>
                    <a:p>
                      <a:pPr algn="r"/>
                      <a:r>
                        <a:rPr lang="en-US" sz="2000" b="0" dirty="0">
                          <a:solidFill>
                            <a:schemeClr val="tx1"/>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2000" b="0" dirty="0">
                          <a:solidFill>
                            <a:schemeClr val="tx1"/>
                          </a:solidFill>
                        </a:rPr>
                        <a:t>12:30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2000" b="0" dirty="0">
                          <a:solidFill>
                            <a:schemeClr val="tx1"/>
                          </a:solidFill>
                        </a:rPr>
                        <a:t>pm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20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2000" b="0" dirty="0">
                          <a:solidFill>
                            <a:schemeClr val="tx1"/>
                          </a:solidFill>
                        </a:rPr>
                        <a:t>1:30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r>
                        <a:rPr lang="en-US" sz="2000" b="0" dirty="0">
                          <a:solidFill>
                            <a:schemeClr val="tx1"/>
                          </a:solidFill>
                        </a:rPr>
                        <a:t>pm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99098235"/>
                  </a:ext>
                </a:extLst>
              </a:tr>
              <a:tr h="370840">
                <a:tc>
                  <a:txBody>
                    <a:bodyPr/>
                    <a:lstStyle/>
                    <a:p>
                      <a:pPr algn="r"/>
                      <a:r>
                        <a:rPr lang="en-US" sz="2000" b="0" dirty="0">
                          <a:solidFill>
                            <a:schemeClr val="tx1"/>
                          </a:solidFill>
                        </a:rPr>
                        <a:t>R</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a:r>
                        <a:rPr lang="en-US" sz="2000" b="0" dirty="0">
                          <a:solidFill>
                            <a:schemeClr val="tx1"/>
                          </a:solidFill>
                        </a:rPr>
                        <a:t>11:00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a:r>
                        <a:rPr lang="en-US" sz="2000" b="0" dirty="0">
                          <a:solidFill>
                            <a:schemeClr val="tx1"/>
                          </a:solidFill>
                        </a:rPr>
                        <a:t>am</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a:r>
                        <a:rPr lang="en-US" sz="2000" b="0" dirty="0">
                          <a:solidFill>
                            <a:schemeClr val="tx1"/>
                          </a:solidFill>
                        </a:rPr>
                        <a: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a:r>
                        <a:rPr lang="en-US" sz="2000" b="0" dirty="0">
                          <a:solidFill>
                            <a:schemeClr val="tx1"/>
                          </a:solidFill>
                        </a:rPr>
                        <a:t>12:00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l"/>
                      <a:r>
                        <a:rPr lang="en-US" sz="2000" b="0" dirty="0">
                          <a:solidFill>
                            <a:schemeClr val="tx1"/>
                          </a:solidFill>
                        </a:rPr>
                        <a:t>pm</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2693177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893534270"/>
              </p:ext>
            </p:extLst>
          </p:nvPr>
        </p:nvGraphicFramePr>
        <p:xfrm>
          <a:off x="914400" y="5867400"/>
          <a:ext cx="3491229" cy="792480"/>
        </p:xfrm>
        <a:graphic>
          <a:graphicData uri="http://schemas.openxmlformats.org/drawingml/2006/table">
            <a:tbl>
              <a:tblPr firstRow="1" bandRow="1">
                <a:tableStyleId>{5C22544A-7EE6-4342-B048-85BDC9FD1C3A}</a:tableStyleId>
              </a:tblPr>
              <a:tblGrid>
                <a:gridCol w="647700">
                  <a:extLst>
                    <a:ext uri="{9D8B030D-6E8A-4147-A177-3AD203B41FA5}">
                      <a16:colId xmlns:a16="http://schemas.microsoft.com/office/drawing/2014/main" val="3125074014"/>
                    </a:ext>
                  </a:extLst>
                </a:gridCol>
                <a:gridCol w="748030">
                  <a:extLst>
                    <a:ext uri="{9D8B030D-6E8A-4147-A177-3AD203B41FA5}">
                      <a16:colId xmlns:a16="http://schemas.microsoft.com/office/drawing/2014/main" val="3660055732"/>
                    </a:ext>
                  </a:extLst>
                </a:gridCol>
                <a:gridCol w="547370">
                  <a:extLst>
                    <a:ext uri="{9D8B030D-6E8A-4147-A177-3AD203B41FA5}">
                      <a16:colId xmlns:a16="http://schemas.microsoft.com/office/drawing/2014/main" val="2267759409"/>
                    </a:ext>
                  </a:extLst>
                </a:gridCol>
                <a:gridCol w="228600">
                  <a:extLst>
                    <a:ext uri="{9D8B030D-6E8A-4147-A177-3AD203B41FA5}">
                      <a16:colId xmlns:a16="http://schemas.microsoft.com/office/drawing/2014/main" val="1642007477"/>
                    </a:ext>
                  </a:extLst>
                </a:gridCol>
                <a:gridCol w="762000">
                  <a:extLst>
                    <a:ext uri="{9D8B030D-6E8A-4147-A177-3AD203B41FA5}">
                      <a16:colId xmlns:a16="http://schemas.microsoft.com/office/drawing/2014/main" val="2481778544"/>
                    </a:ext>
                  </a:extLst>
                </a:gridCol>
                <a:gridCol w="557529">
                  <a:extLst>
                    <a:ext uri="{9D8B030D-6E8A-4147-A177-3AD203B41FA5}">
                      <a16:colId xmlns:a16="http://schemas.microsoft.com/office/drawing/2014/main" val="3310353941"/>
                    </a:ext>
                  </a:extLst>
                </a:gridCol>
              </a:tblGrid>
              <a:tr h="370840">
                <a:tc>
                  <a:txBody>
                    <a:bodyPr/>
                    <a:lstStyle/>
                    <a:p>
                      <a:pPr algn="r"/>
                      <a:r>
                        <a:rPr lang="en-US" sz="2000" b="0" dirty="0">
                          <a:solidFill>
                            <a:schemeClr val="tx1"/>
                          </a:solidFill>
                        </a:rPr>
                        <a:t>01A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2000" b="0" dirty="0">
                          <a:solidFill>
                            <a:schemeClr val="tx1"/>
                          </a:solidFill>
                        </a:rPr>
                        <a:t>8:00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2000" b="0" dirty="0">
                          <a:solidFill>
                            <a:schemeClr val="tx1"/>
                          </a:solidFill>
                        </a:rPr>
                        <a:t>am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20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2000" b="0" dirty="0">
                          <a:solidFill>
                            <a:schemeClr val="tx1"/>
                          </a:solidFill>
                        </a:rPr>
                        <a:t>10:05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r>
                        <a:rPr lang="en-US" sz="2000" b="0" dirty="0">
                          <a:solidFill>
                            <a:schemeClr val="tx1"/>
                          </a:solidFill>
                        </a:rPr>
                        <a:t>am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99098235"/>
                  </a:ext>
                </a:extLst>
              </a:tr>
              <a:tr h="370840">
                <a:tc>
                  <a:txBody>
                    <a:bodyPr/>
                    <a:lstStyle/>
                    <a:p>
                      <a:pPr algn="r"/>
                      <a:r>
                        <a:rPr lang="en-US" sz="2000" b="0" dirty="0">
                          <a:solidFill>
                            <a:schemeClr val="tx1"/>
                          </a:solidFill>
                        </a:rPr>
                        <a:t>02A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2000" b="0" dirty="0">
                          <a:solidFill>
                            <a:schemeClr val="tx1"/>
                          </a:solidFill>
                        </a:rPr>
                        <a:t>1:50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2000" b="0" dirty="0">
                          <a:solidFill>
                            <a:schemeClr val="tx1"/>
                          </a:solidFill>
                        </a:rPr>
                        <a:t>pm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20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2000" b="0" dirty="0">
                          <a:solidFill>
                            <a:schemeClr val="tx1"/>
                          </a:solidFill>
                        </a:rPr>
                        <a:t>3:55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r>
                        <a:rPr lang="en-US" sz="2000" b="0" dirty="0">
                          <a:solidFill>
                            <a:schemeClr val="tx1"/>
                          </a:solidFill>
                        </a:rPr>
                        <a:t>pm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55108983"/>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 y="76200"/>
            <a:ext cx="8991600" cy="1325563"/>
          </a:xfrm>
        </p:spPr>
        <p:txBody>
          <a:bodyPr/>
          <a:lstStyle/>
          <a:p>
            <a:r>
              <a:rPr lang="en-US" dirty="0"/>
              <a:t>Content</a:t>
            </a:r>
          </a:p>
        </p:txBody>
      </p:sp>
      <p:sp>
        <p:nvSpPr>
          <p:cNvPr id="5" name="Content Placeholder 4"/>
          <p:cNvSpPr>
            <a:spLocks noGrp="1"/>
          </p:cNvSpPr>
          <p:nvPr>
            <p:ph idx="1"/>
          </p:nvPr>
        </p:nvSpPr>
        <p:spPr>
          <a:xfrm>
            <a:off x="76200" y="1219200"/>
            <a:ext cx="8991600" cy="5486400"/>
          </a:xfrm>
        </p:spPr>
        <p:txBody>
          <a:bodyPr>
            <a:normAutofit/>
          </a:bodyPr>
          <a:lstStyle/>
          <a:p>
            <a:r>
              <a:rPr lang="en-US" dirty="0"/>
              <a:t>Logic</a:t>
            </a:r>
          </a:p>
          <a:p>
            <a:r>
              <a:rPr lang="en-US" dirty="0"/>
              <a:t>Proofs</a:t>
            </a:r>
          </a:p>
          <a:p>
            <a:r>
              <a:rPr lang="en-US" dirty="0"/>
              <a:t>Sets, relations, functions</a:t>
            </a:r>
          </a:p>
          <a:p>
            <a:r>
              <a:rPr lang="en-US" dirty="0"/>
              <a:t>Recursion and induction</a:t>
            </a:r>
          </a:p>
          <a:p>
            <a:r>
              <a:rPr lang="en-US" dirty="0"/>
              <a:t>Counting</a:t>
            </a:r>
          </a:p>
          <a:p>
            <a:r>
              <a:rPr lang="en-US" b="1" dirty="0"/>
              <a:t>Probability</a:t>
            </a:r>
          </a:p>
          <a:p>
            <a:endParaRPr lang="en-US" dirty="0"/>
          </a:p>
          <a:p>
            <a:r>
              <a:rPr lang="en-US" dirty="0"/>
              <a:t>Functional programming</a:t>
            </a:r>
          </a:p>
        </p:txBody>
      </p:sp>
    </p:spTree>
    <p:extLst>
      <p:ext uri="{BB962C8B-B14F-4D97-AF65-F5344CB8AC3E}">
        <p14:creationId xmlns:p14="http://schemas.microsoft.com/office/powerpoint/2010/main" val="304510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 y="76200"/>
            <a:ext cx="8991600" cy="1325563"/>
          </a:xfrm>
        </p:spPr>
        <p:txBody>
          <a:bodyPr/>
          <a:lstStyle/>
          <a:p>
            <a:r>
              <a:rPr lang="en-US" dirty="0"/>
              <a:t>Content</a:t>
            </a:r>
          </a:p>
        </p:txBody>
      </p:sp>
      <p:sp>
        <p:nvSpPr>
          <p:cNvPr id="5" name="Content Placeholder 4"/>
          <p:cNvSpPr>
            <a:spLocks noGrp="1"/>
          </p:cNvSpPr>
          <p:nvPr>
            <p:ph idx="1"/>
          </p:nvPr>
        </p:nvSpPr>
        <p:spPr>
          <a:xfrm>
            <a:off x="76200" y="1219200"/>
            <a:ext cx="8991600" cy="5486400"/>
          </a:xfrm>
        </p:spPr>
        <p:txBody>
          <a:bodyPr>
            <a:normAutofit/>
          </a:bodyPr>
          <a:lstStyle/>
          <a:p>
            <a:r>
              <a:rPr lang="en-US" dirty="0"/>
              <a:t>Logic</a:t>
            </a:r>
          </a:p>
          <a:p>
            <a:r>
              <a:rPr lang="en-US" dirty="0"/>
              <a:t>Proofs</a:t>
            </a:r>
          </a:p>
          <a:p>
            <a:r>
              <a:rPr lang="en-US" dirty="0"/>
              <a:t>Sets, relations, functions</a:t>
            </a:r>
          </a:p>
          <a:p>
            <a:r>
              <a:rPr lang="en-US" dirty="0"/>
              <a:t>Recursion and induction</a:t>
            </a:r>
          </a:p>
          <a:p>
            <a:r>
              <a:rPr lang="en-US" dirty="0"/>
              <a:t>Counting</a:t>
            </a:r>
          </a:p>
          <a:p>
            <a:r>
              <a:rPr lang="en-US" dirty="0"/>
              <a:t>Probability</a:t>
            </a:r>
          </a:p>
          <a:p>
            <a:endParaRPr lang="en-US" dirty="0"/>
          </a:p>
          <a:p>
            <a:r>
              <a:rPr lang="en-US" b="1" dirty="0"/>
              <a:t>Functional programming</a:t>
            </a:r>
          </a:p>
        </p:txBody>
      </p:sp>
    </p:spTree>
    <p:extLst>
      <p:ext uri="{BB962C8B-B14F-4D97-AF65-F5344CB8AC3E}">
        <p14:creationId xmlns:p14="http://schemas.microsoft.com/office/powerpoint/2010/main" val="826281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 y="76200"/>
            <a:ext cx="8991600" cy="1325563"/>
          </a:xfrm>
        </p:spPr>
        <p:txBody>
          <a:bodyPr/>
          <a:lstStyle/>
          <a:p>
            <a:r>
              <a:rPr lang="en-US" dirty="0"/>
              <a:t>What is state?</a:t>
            </a:r>
          </a:p>
        </p:txBody>
      </p:sp>
      <p:sp>
        <p:nvSpPr>
          <p:cNvPr id="5" name="Content Placeholder 4"/>
          <p:cNvSpPr>
            <a:spLocks noGrp="1"/>
          </p:cNvSpPr>
          <p:nvPr>
            <p:ph idx="1"/>
          </p:nvPr>
        </p:nvSpPr>
        <p:spPr>
          <a:xfrm>
            <a:off x="76200" y="1219200"/>
            <a:ext cx="8991600" cy="5486400"/>
          </a:xfrm>
        </p:spPr>
        <p:txBody>
          <a:bodyPr>
            <a:normAutofit lnSpcReduction="10000"/>
          </a:bodyPr>
          <a:lstStyle/>
          <a:p>
            <a:pPr marL="0" indent="0">
              <a:buNone/>
            </a:pPr>
            <a:r>
              <a:rPr lang="en-US" dirty="0"/>
              <a:t>sum(from, to) {</a:t>
            </a:r>
          </a:p>
          <a:p>
            <a:pPr marL="0" indent="0">
              <a:buNone/>
            </a:pPr>
            <a:r>
              <a:rPr lang="en-US" dirty="0"/>
              <a:t>	sum = 0</a:t>
            </a:r>
          </a:p>
          <a:p>
            <a:pPr marL="0" indent="0">
              <a:buNone/>
            </a:pPr>
            <a:r>
              <a:rPr lang="en-US" dirty="0"/>
              <a:t>	for </a:t>
            </a:r>
            <a:r>
              <a:rPr lang="en-US" dirty="0" err="1"/>
              <a:t>i</a:t>
            </a:r>
            <a:r>
              <a:rPr lang="en-US" dirty="0"/>
              <a:t> = from to </a:t>
            </a:r>
            <a:r>
              <a:rPr lang="en-US" dirty="0" err="1"/>
              <a:t>to</a:t>
            </a:r>
            <a:endParaRPr lang="en-US" dirty="0"/>
          </a:p>
          <a:p>
            <a:pPr marL="0" indent="0">
              <a:buNone/>
            </a:pPr>
            <a:r>
              <a:rPr lang="en-US" dirty="0"/>
              <a:t>   		sum += i</a:t>
            </a:r>
          </a:p>
          <a:p>
            <a:pPr marL="0" indent="0">
              <a:buNone/>
            </a:pPr>
            <a:r>
              <a:rPr lang="en-US" dirty="0"/>
              <a:t>	end</a:t>
            </a:r>
          </a:p>
          <a:p>
            <a:pPr marL="0" indent="0">
              <a:buNone/>
            </a:pPr>
            <a:r>
              <a:rPr lang="en-US" dirty="0"/>
              <a:t>	return sum</a:t>
            </a:r>
          </a:p>
          <a:p>
            <a:pPr marL="0" indent="0">
              <a:buNone/>
            </a:pPr>
            <a:r>
              <a:rPr lang="en-US" dirty="0"/>
              <a:t>}</a:t>
            </a:r>
          </a:p>
          <a:p>
            <a:pPr marL="0" indent="0">
              <a:buNone/>
            </a:pPr>
            <a:endParaRPr lang="en-US" dirty="0"/>
          </a:p>
          <a:p>
            <a:pPr marL="0" indent="0">
              <a:buNone/>
            </a:pPr>
            <a:r>
              <a:rPr lang="en-US" dirty="0"/>
              <a:t>sum(from, to) = </a:t>
            </a:r>
          </a:p>
          <a:p>
            <a:pPr marL="0" indent="0">
              <a:buNone/>
            </a:pPr>
            <a:r>
              <a:rPr lang="en-US" dirty="0"/>
              <a:t>	if (from &lt; to) from + sum(from + 1, to)</a:t>
            </a:r>
          </a:p>
          <a:p>
            <a:pPr marL="0" indent="0">
              <a:buNone/>
            </a:pPr>
            <a:r>
              <a:rPr lang="en-US" dirty="0"/>
              <a:t>	else		 0</a:t>
            </a:r>
          </a:p>
        </p:txBody>
      </p:sp>
    </p:spTree>
    <p:extLst>
      <p:ext uri="{BB962C8B-B14F-4D97-AF65-F5344CB8AC3E}">
        <p14:creationId xmlns:p14="http://schemas.microsoft.com/office/powerpoint/2010/main" val="3093722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 y="76200"/>
            <a:ext cx="8991600" cy="1325563"/>
          </a:xfrm>
        </p:spPr>
        <p:txBody>
          <a:bodyPr/>
          <a:lstStyle/>
          <a:p>
            <a:r>
              <a:rPr lang="en-US" dirty="0"/>
              <a:t>Questions</a:t>
            </a:r>
          </a:p>
        </p:txBody>
      </p:sp>
      <p:sp>
        <p:nvSpPr>
          <p:cNvPr id="5" name="Content Placeholder 4"/>
          <p:cNvSpPr>
            <a:spLocks noGrp="1"/>
          </p:cNvSpPr>
          <p:nvPr>
            <p:ph idx="1"/>
          </p:nvPr>
        </p:nvSpPr>
        <p:spPr>
          <a:xfrm>
            <a:off x="76200" y="1219200"/>
            <a:ext cx="8991600" cy="5486400"/>
          </a:xfrm>
        </p:spPr>
        <p:txBody>
          <a:bodyPr>
            <a:normAutofit/>
          </a:bodyPr>
          <a:lstStyle/>
          <a:p>
            <a:r>
              <a:rPr lang="en-US" dirty="0"/>
              <a:t>Syllabus</a:t>
            </a:r>
          </a:p>
          <a:p>
            <a:r>
              <a:rPr lang="en-US" dirty="0"/>
              <a:t>Course content</a:t>
            </a:r>
          </a:p>
        </p:txBody>
      </p:sp>
    </p:spTree>
    <p:extLst>
      <p:ext uri="{BB962C8B-B14F-4D97-AF65-F5344CB8AC3E}">
        <p14:creationId xmlns:p14="http://schemas.microsoft.com/office/powerpoint/2010/main" val="1403335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D9C46-5B57-49D9-A2F9-E68C3F695910}"/>
              </a:ext>
            </a:extLst>
          </p:cNvPr>
          <p:cNvSpPr>
            <a:spLocks noGrp="1"/>
          </p:cNvSpPr>
          <p:nvPr>
            <p:ph type="title"/>
          </p:nvPr>
        </p:nvSpPr>
        <p:spPr/>
        <p:txBody>
          <a:bodyPr/>
          <a:lstStyle/>
          <a:p>
            <a:r>
              <a:rPr lang="en-US" dirty="0"/>
              <a:t>Socrative</a:t>
            </a:r>
          </a:p>
        </p:txBody>
      </p:sp>
      <p:sp>
        <p:nvSpPr>
          <p:cNvPr id="3" name="Content Placeholder 2">
            <a:extLst>
              <a:ext uri="{FF2B5EF4-FFF2-40B4-BE49-F238E27FC236}">
                <a16:creationId xmlns:a16="http://schemas.microsoft.com/office/drawing/2014/main" id="{09D359A7-A2E8-41D8-B222-FD98A4DE06A8}"/>
              </a:ext>
            </a:extLst>
          </p:cNvPr>
          <p:cNvSpPr>
            <a:spLocks noGrp="1"/>
          </p:cNvSpPr>
          <p:nvPr>
            <p:ph idx="1"/>
          </p:nvPr>
        </p:nvSpPr>
        <p:spPr/>
        <p:txBody>
          <a:bodyPr/>
          <a:lstStyle/>
          <a:p>
            <a:r>
              <a:rPr lang="en-US" dirty="0">
                <a:hlinkClick r:id="rId3"/>
              </a:rPr>
              <a:t>https://www.socrative.com/</a:t>
            </a:r>
            <a:endParaRPr lang="en-US" dirty="0"/>
          </a:p>
        </p:txBody>
      </p:sp>
    </p:spTree>
    <p:extLst>
      <p:ext uri="{BB962C8B-B14F-4D97-AF65-F5344CB8AC3E}">
        <p14:creationId xmlns:p14="http://schemas.microsoft.com/office/powerpoint/2010/main" val="1809607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 y="76200"/>
            <a:ext cx="8991600" cy="1325563"/>
          </a:xfrm>
        </p:spPr>
        <p:txBody>
          <a:bodyPr/>
          <a:lstStyle/>
          <a:p>
            <a:r>
              <a:rPr lang="en-US" dirty="0"/>
              <a:t>Syllabus</a:t>
            </a:r>
          </a:p>
        </p:txBody>
      </p:sp>
      <p:sp>
        <p:nvSpPr>
          <p:cNvPr id="5" name="Content Placeholder 4"/>
          <p:cNvSpPr>
            <a:spLocks noGrp="1"/>
          </p:cNvSpPr>
          <p:nvPr>
            <p:ph idx="1"/>
          </p:nvPr>
        </p:nvSpPr>
        <p:spPr>
          <a:xfrm>
            <a:off x="76200" y="1219200"/>
            <a:ext cx="8991600" cy="5486400"/>
          </a:xfrm>
        </p:spPr>
        <p:txBody>
          <a:bodyPr>
            <a:normAutofit/>
          </a:bodyPr>
          <a:lstStyle/>
          <a:p>
            <a:r>
              <a:rPr lang="en-US" sz="2400" dirty="0">
                <a:hlinkClick r:id="rId3"/>
              </a:rPr>
              <a:t>https://csbsju.instructure.com/courses/10454/assignments/syllabus</a:t>
            </a:r>
            <a:endParaRPr lang="en-US" sz="2400" dirty="0"/>
          </a:p>
        </p:txBody>
      </p:sp>
    </p:spTree>
    <p:extLst>
      <p:ext uri="{BB962C8B-B14F-4D97-AF65-F5344CB8AC3E}">
        <p14:creationId xmlns:p14="http://schemas.microsoft.com/office/powerpoint/2010/main" val="1665812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 y="76200"/>
            <a:ext cx="8991600" cy="1325563"/>
          </a:xfrm>
        </p:spPr>
        <p:txBody>
          <a:bodyPr/>
          <a:lstStyle/>
          <a:p>
            <a:r>
              <a:rPr lang="en-US" dirty="0"/>
              <a:t>Teaching philosophy</a:t>
            </a:r>
          </a:p>
        </p:txBody>
      </p:sp>
      <p:sp>
        <p:nvSpPr>
          <p:cNvPr id="5" name="Content Placeholder 4"/>
          <p:cNvSpPr>
            <a:spLocks noGrp="1"/>
          </p:cNvSpPr>
          <p:nvPr>
            <p:ph idx="1"/>
          </p:nvPr>
        </p:nvSpPr>
        <p:spPr>
          <a:xfrm>
            <a:off x="76200" y="1219200"/>
            <a:ext cx="8991600" cy="5486400"/>
          </a:xfrm>
        </p:spPr>
        <p:txBody>
          <a:bodyPr>
            <a:normAutofit/>
          </a:bodyPr>
          <a:lstStyle/>
          <a:p>
            <a:pPr marL="0" indent="0">
              <a:buNone/>
            </a:pPr>
            <a:r>
              <a:rPr lang="en-US" dirty="0"/>
              <a:t>Your job is to empower those you teach; when you do for them what they should be doing for themselves, you create dependency rather than empowerment.</a:t>
            </a:r>
          </a:p>
          <a:p>
            <a:pPr marL="0" indent="0">
              <a:buNone/>
            </a:pPr>
            <a:endParaRPr lang="en-US" dirty="0"/>
          </a:p>
          <a:p>
            <a:pPr marL="0" indent="0">
              <a:buNone/>
            </a:pPr>
            <a:r>
              <a:rPr lang="en-US" dirty="0"/>
              <a:t>It is easy to give in to the frustration that results from seeing amazing possibilities for the people you are teaching, and you want it more for them than they want it for themselves. </a:t>
            </a:r>
          </a:p>
          <a:p>
            <a:pPr marL="0" indent="0">
              <a:buNone/>
            </a:pPr>
            <a:endParaRPr lang="en-US" dirty="0"/>
          </a:p>
          <a:p>
            <a:pPr marL="0" indent="0">
              <a:buNone/>
            </a:pPr>
            <a:r>
              <a:rPr lang="en-US" dirty="0"/>
              <a:t>Don’t give in to that frustration!</a:t>
            </a:r>
          </a:p>
          <a:p>
            <a:pPr marL="0" indent="0" algn="r">
              <a:buNone/>
            </a:pPr>
            <a:r>
              <a:rPr lang="en-US" sz="1800" dirty="0"/>
              <a:t>- Based on passage from “Resisting Happiness” by Matthew Kelly</a:t>
            </a:r>
          </a:p>
        </p:txBody>
      </p:sp>
    </p:spTree>
    <p:extLst>
      <p:ext uri="{BB962C8B-B14F-4D97-AF65-F5344CB8AC3E}">
        <p14:creationId xmlns:p14="http://schemas.microsoft.com/office/powerpoint/2010/main" val="698806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 y="76200"/>
            <a:ext cx="8991600" cy="1325563"/>
          </a:xfrm>
        </p:spPr>
        <p:txBody>
          <a:bodyPr/>
          <a:lstStyle/>
          <a:p>
            <a:r>
              <a:rPr lang="en-US" dirty="0"/>
              <a:t>Expectations</a:t>
            </a:r>
          </a:p>
        </p:txBody>
      </p:sp>
      <p:sp>
        <p:nvSpPr>
          <p:cNvPr id="5" name="Content Placeholder 4"/>
          <p:cNvSpPr>
            <a:spLocks noGrp="1"/>
          </p:cNvSpPr>
          <p:nvPr>
            <p:ph idx="1"/>
          </p:nvPr>
        </p:nvSpPr>
        <p:spPr>
          <a:xfrm>
            <a:off x="76200" y="1219200"/>
            <a:ext cx="8991600" cy="5486400"/>
          </a:xfrm>
        </p:spPr>
        <p:txBody>
          <a:bodyPr>
            <a:normAutofit/>
          </a:bodyPr>
          <a:lstStyle/>
          <a:p>
            <a:r>
              <a:rPr lang="en-US" dirty="0"/>
              <a:t>Prepare for class (do the reading and participation exercises!)</a:t>
            </a:r>
          </a:p>
          <a:p>
            <a:r>
              <a:rPr lang="en-US" dirty="0"/>
              <a:t>Participate in class</a:t>
            </a:r>
          </a:p>
          <a:p>
            <a:r>
              <a:rPr lang="en-US" dirty="0"/>
              <a:t>Be respectful</a:t>
            </a:r>
          </a:p>
          <a:p>
            <a:r>
              <a:rPr lang="en-US" dirty="0"/>
              <a:t>Believe in yourself</a:t>
            </a:r>
          </a:p>
        </p:txBody>
      </p:sp>
    </p:spTree>
    <p:extLst>
      <p:ext uri="{BB962C8B-B14F-4D97-AF65-F5344CB8AC3E}">
        <p14:creationId xmlns:p14="http://schemas.microsoft.com/office/powerpoint/2010/main" val="2620696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 y="76200"/>
            <a:ext cx="8991600" cy="1325563"/>
          </a:xfrm>
        </p:spPr>
        <p:txBody>
          <a:bodyPr/>
          <a:lstStyle/>
          <a:p>
            <a:r>
              <a:rPr lang="en-US" dirty="0"/>
              <a:t>Content</a:t>
            </a:r>
          </a:p>
        </p:txBody>
      </p:sp>
      <p:sp>
        <p:nvSpPr>
          <p:cNvPr id="5" name="Content Placeholder 4"/>
          <p:cNvSpPr>
            <a:spLocks noGrp="1"/>
          </p:cNvSpPr>
          <p:nvPr>
            <p:ph idx="1"/>
          </p:nvPr>
        </p:nvSpPr>
        <p:spPr>
          <a:xfrm>
            <a:off x="76200" y="1219200"/>
            <a:ext cx="8991600" cy="5486400"/>
          </a:xfrm>
        </p:spPr>
        <p:txBody>
          <a:bodyPr>
            <a:normAutofit/>
          </a:bodyPr>
          <a:lstStyle/>
          <a:p>
            <a:r>
              <a:rPr lang="en-US" dirty="0"/>
              <a:t>Logic</a:t>
            </a:r>
          </a:p>
          <a:p>
            <a:r>
              <a:rPr lang="en-US" dirty="0"/>
              <a:t>Proofs</a:t>
            </a:r>
          </a:p>
          <a:p>
            <a:r>
              <a:rPr lang="en-US" dirty="0"/>
              <a:t>Sets, relations, functions</a:t>
            </a:r>
          </a:p>
          <a:p>
            <a:r>
              <a:rPr lang="en-US" dirty="0"/>
              <a:t>Recursion and induction</a:t>
            </a:r>
          </a:p>
          <a:p>
            <a:r>
              <a:rPr lang="en-US" dirty="0"/>
              <a:t>Counting</a:t>
            </a:r>
          </a:p>
          <a:p>
            <a:r>
              <a:rPr lang="en-US" dirty="0"/>
              <a:t>Probability</a:t>
            </a:r>
          </a:p>
          <a:p>
            <a:endParaRPr lang="en-US" dirty="0"/>
          </a:p>
          <a:p>
            <a:r>
              <a:rPr lang="en-US" dirty="0"/>
              <a:t>Functional programming</a:t>
            </a:r>
          </a:p>
        </p:txBody>
      </p:sp>
    </p:spTree>
    <p:extLst>
      <p:ext uri="{BB962C8B-B14F-4D97-AF65-F5344CB8AC3E}">
        <p14:creationId xmlns:p14="http://schemas.microsoft.com/office/powerpoint/2010/main" val="2313957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 y="76200"/>
            <a:ext cx="8991600" cy="1325563"/>
          </a:xfrm>
        </p:spPr>
        <p:txBody>
          <a:bodyPr/>
          <a:lstStyle/>
          <a:p>
            <a:r>
              <a:rPr lang="en-US" dirty="0"/>
              <a:t>Content</a:t>
            </a:r>
          </a:p>
        </p:txBody>
      </p:sp>
      <p:sp>
        <p:nvSpPr>
          <p:cNvPr id="5" name="Content Placeholder 4"/>
          <p:cNvSpPr>
            <a:spLocks noGrp="1"/>
          </p:cNvSpPr>
          <p:nvPr>
            <p:ph idx="1"/>
          </p:nvPr>
        </p:nvSpPr>
        <p:spPr>
          <a:xfrm>
            <a:off x="76200" y="1219200"/>
            <a:ext cx="8991600" cy="5486400"/>
          </a:xfrm>
        </p:spPr>
        <p:txBody>
          <a:bodyPr>
            <a:normAutofit/>
          </a:bodyPr>
          <a:lstStyle/>
          <a:p>
            <a:r>
              <a:rPr lang="en-US" b="1" dirty="0"/>
              <a:t>Logic</a:t>
            </a:r>
          </a:p>
          <a:p>
            <a:r>
              <a:rPr lang="en-US" dirty="0"/>
              <a:t>Proofs</a:t>
            </a:r>
          </a:p>
          <a:p>
            <a:r>
              <a:rPr lang="en-US" dirty="0"/>
              <a:t>Sets, relations, functions</a:t>
            </a:r>
          </a:p>
          <a:p>
            <a:r>
              <a:rPr lang="en-US" dirty="0"/>
              <a:t>Recursion and induction</a:t>
            </a:r>
          </a:p>
          <a:p>
            <a:r>
              <a:rPr lang="en-US" dirty="0"/>
              <a:t>Counting</a:t>
            </a:r>
          </a:p>
          <a:p>
            <a:r>
              <a:rPr lang="en-US" dirty="0"/>
              <a:t>Probability</a:t>
            </a:r>
          </a:p>
          <a:p>
            <a:endParaRPr lang="en-US" dirty="0"/>
          </a:p>
          <a:p>
            <a:r>
              <a:rPr lang="en-US" dirty="0"/>
              <a:t>Functional programming</a:t>
            </a:r>
          </a:p>
        </p:txBody>
      </p:sp>
    </p:spTree>
    <p:extLst>
      <p:ext uri="{BB962C8B-B14F-4D97-AF65-F5344CB8AC3E}">
        <p14:creationId xmlns:p14="http://schemas.microsoft.com/office/powerpoint/2010/main" val="1628730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 y="76200"/>
            <a:ext cx="8991600" cy="1325563"/>
          </a:xfrm>
        </p:spPr>
        <p:txBody>
          <a:bodyPr/>
          <a:lstStyle/>
          <a:p>
            <a:r>
              <a:rPr lang="en-US" dirty="0"/>
              <a:t>Argument</a:t>
            </a:r>
          </a:p>
        </p:txBody>
      </p:sp>
      <p:sp>
        <p:nvSpPr>
          <p:cNvPr id="5" name="Content Placeholder 4"/>
          <p:cNvSpPr>
            <a:spLocks noGrp="1"/>
          </p:cNvSpPr>
          <p:nvPr>
            <p:ph idx="1"/>
          </p:nvPr>
        </p:nvSpPr>
        <p:spPr>
          <a:xfrm>
            <a:off x="76200" y="1219200"/>
            <a:ext cx="8991600" cy="5486400"/>
          </a:xfrm>
        </p:spPr>
        <p:txBody>
          <a:bodyPr>
            <a:normAutofit/>
          </a:bodyPr>
          <a:lstStyle/>
          <a:p>
            <a:r>
              <a:rPr lang="en-US" dirty="0"/>
              <a:t>A set of statements, where some of the statements are said to support another statement</a:t>
            </a:r>
          </a:p>
          <a:p>
            <a:r>
              <a:rPr lang="en-US" dirty="0"/>
              <a:t>Statements can be true or false</a:t>
            </a:r>
          </a:p>
          <a:p>
            <a:pPr marL="0" indent="0">
              <a:buNone/>
            </a:pPr>
            <a:endParaRPr lang="en-US" dirty="0"/>
          </a:p>
        </p:txBody>
      </p:sp>
    </p:spTree>
    <p:extLst>
      <p:ext uri="{BB962C8B-B14F-4D97-AF65-F5344CB8AC3E}">
        <p14:creationId xmlns:p14="http://schemas.microsoft.com/office/powerpoint/2010/main" val="1284828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 y="76200"/>
            <a:ext cx="8991600" cy="1325563"/>
          </a:xfrm>
        </p:spPr>
        <p:txBody>
          <a:bodyPr/>
          <a:lstStyle/>
          <a:p>
            <a:r>
              <a:rPr lang="en-US" dirty="0"/>
              <a:t>Argument</a:t>
            </a:r>
          </a:p>
        </p:txBody>
      </p:sp>
      <p:sp>
        <p:nvSpPr>
          <p:cNvPr id="5" name="Content Placeholder 4"/>
          <p:cNvSpPr>
            <a:spLocks noGrp="1"/>
          </p:cNvSpPr>
          <p:nvPr>
            <p:ph idx="1"/>
          </p:nvPr>
        </p:nvSpPr>
        <p:spPr>
          <a:xfrm>
            <a:off x="76200" y="1219200"/>
            <a:ext cx="8991600" cy="5486400"/>
          </a:xfrm>
        </p:spPr>
        <p:txBody>
          <a:bodyPr>
            <a:normAutofit/>
          </a:bodyPr>
          <a:lstStyle/>
          <a:p>
            <a:r>
              <a:rPr lang="en-US" dirty="0"/>
              <a:t>A set of statements, where some of the statements are said to support another statement</a:t>
            </a:r>
          </a:p>
          <a:p>
            <a:r>
              <a:rPr lang="en-US" dirty="0"/>
              <a:t>Statements can be true or false</a:t>
            </a:r>
          </a:p>
          <a:p>
            <a:endParaRPr lang="en-US" dirty="0"/>
          </a:p>
          <a:p>
            <a:pPr>
              <a:buFont typeface="Wingdings" panose="05000000000000000000" pitchFamily="2" charset="2"/>
              <a:buChar char="Ø"/>
            </a:pPr>
            <a:r>
              <a:rPr lang="en-US" dirty="0"/>
              <a:t>All movie stars are celebrities</a:t>
            </a:r>
          </a:p>
          <a:p>
            <a:pPr marL="0" indent="0">
              <a:buNone/>
            </a:pPr>
            <a:endParaRPr lang="en-US" dirty="0"/>
          </a:p>
        </p:txBody>
      </p:sp>
    </p:spTree>
    <p:extLst>
      <p:ext uri="{BB962C8B-B14F-4D97-AF65-F5344CB8AC3E}">
        <p14:creationId xmlns:p14="http://schemas.microsoft.com/office/powerpoint/2010/main" val="216137551"/>
      </p:ext>
    </p:extLst>
  </p:cSld>
  <p:clrMapOvr>
    <a:masterClrMapping/>
  </p:clrMapOvr>
</p:sld>
</file>

<file path=ppt/theme/theme1.xml><?xml version="1.0" encoding="utf-8"?>
<a:theme xmlns:a="http://schemas.openxmlformats.org/drawingml/2006/main" name="CSCI">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SCI">
      <a:majorFont>
        <a:latin typeface="Segoe UI Light"/>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SCI" id="{8D7A9F18-E923-4878-9595-F906D06110BC}" vid="{9A680166-4753-451B-B4C0-403D45CFDF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668</TotalTime>
  <Words>1491</Words>
  <Application>Microsoft Office PowerPoint</Application>
  <PresentationFormat>On-screen Show (4:3)</PresentationFormat>
  <Paragraphs>292</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Segoe UI Light</vt:lpstr>
      <vt:lpstr>Wingdings</vt:lpstr>
      <vt:lpstr>CSCI</vt:lpstr>
      <vt:lpstr>CSCI 239 – Discrete Mathematics</vt:lpstr>
      <vt:lpstr>Logistics</vt:lpstr>
      <vt:lpstr>Syllabus</vt:lpstr>
      <vt:lpstr>Teaching philosophy</vt:lpstr>
      <vt:lpstr>Expectations</vt:lpstr>
      <vt:lpstr>Content</vt:lpstr>
      <vt:lpstr>Content</vt:lpstr>
      <vt:lpstr>Argument</vt:lpstr>
      <vt:lpstr>Argument</vt:lpstr>
      <vt:lpstr>Argument</vt:lpstr>
      <vt:lpstr>Argument</vt:lpstr>
      <vt:lpstr>Argument</vt:lpstr>
      <vt:lpstr>Argument</vt:lpstr>
      <vt:lpstr>Content</vt:lpstr>
      <vt:lpstr>Socrative</vt:lpstr>
      <vt:lpstr>Content</vt:lpstr>
      <vt:lpstr>Content</vt:lpstr>
      <vt:lpstr>Content</vt:lpstr>
      <vt:lpstr>Content</vt:lpstr>
      <vt:lpstr>Content</vt:lpstr>
      <vt:lpstr>Content</vt:lpstr>
      <vt:lpstr>What is state?</vt:lpstr>
      <vt:lpstr>Questions</vt:lpstr>
      <vt:lpstr>Socrative</vt:lpstr>
    </vt:vector>
  </TitlesOfParts>
  <Company>CSB/SJU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powerpoint theme</dc:title>
  <dc:creator>jiverson002</dc:creator>
  <cp:lastModifiedBy>Iverson, Jeremy</cp:lastModifiedBy>
  <cp:revision>96</cp:revision>
  <dcterms:created xsi:type="dcterms:W3CDTF">2010-01-14T19:23:50Z</dcterms:created>
  <dcterms:modified xsi:type="dcterms:W3CDTF">2018-08-28T14:32:43Z</dcterms:modified>
</cp:coreProperties>
</file>