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60" r:id="rId5"/>
    <p:sldId id="259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0B4167-D5F7-1F4C-A89D-6D84F71C793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90D077-3181-A34B-9BB0-9397025B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Keep a </a:t>
            </a:r>
            <a:r>
              <a:rPr lang="en-US" dirty="0" err="1" smtClean="0"/>
              <a:t>ScoreCard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Richmond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Unclear advent date</a:t>
            </a:r>
          </a:p>
          <a:p>
            <a:pPr lvl="1"/>
            <a:r>
              <a:rPr lang="en-US" dirty="0" smtClean="0"/>
              <a:t>Legend says 1839, Cooperstown New York</a:t>
            </a:r>
          </a:p>
          <a:p>
            <a:r>
              <a:rPr lang="en-US" dirty="0" smtClean="0"/>
              <a:t>Invented in 1870s to simplify keeping stats for the morning paper</a:t>
            </a:r>
          </a:p>
          <a:p>
            <a:r>
              <a:rPr lang="en-US" dirty="0" smtClean="0"/>
              <a:t>Technology advances have outdated process of scorekeeping</a:t>
            </a:r>
          </a:p>
          <a:p>
            <a:pPr lvl="1"/>
            <a:r>
              <a:rPr lang="en-US" dirty="0" smtClean="0"/>
              <a:t>Still offered in all 30 Major League ball parks for fans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2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Baseball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Offensive Stats</a:t>
            </a:r>
          </a:p>
          <a:p>
            <a:pPr lvl="1"/>
            <a:r>
              <a:rPr lang="en-US" dirty="0" smtClean="0"/>
              <a:t>RBIs, Hits, Runs, Walks, Outs, Strikeouts</a:t>
            </a:r>
          </a:p>
          <a:p>
            <a:r>
              <a:rPr lang="en-US" dirty="0" smtClean="0"/>
              <a:t>Pitcher Stats</a:t>
            </a:r>
          </a:p>
          <a:p>
            <a:pPr lvl="1"/>
            <a:r>
              <a:rPr lang="en-US" dirty="0" smtClean="0"/>
              <a:t>ERA, Strikeouts, Innings Pitched, Runs, Hits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59" y="2638044"/>
            <a:ext cx="3263405" cy="32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1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Sheet Style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54" y="3122684"/>
            <a:ext cx="4055206" cy="3101975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of the shown sheet, one for each offense</a:t>
            </a:r>
          </a:p>
          <a:p>
            <a:r>
              <a:rPr lang="en-US" dirty="0" smtClean="0"/>
              <a:t>Each player name, number and position on left</a:t>
            </a:r>
          </a:p>
          <a:p>
            <a:r>
              <a:rPr lang="en-US" dirty="0" smtClean="0"/>
              <a:t>Pitcher name on bottom</a:t>
            </a:r>
          </a:p>
          <a:p>
            <a:r>
              <a:rPr lang="en-US" dirty="0" smtClean="0"/>
              <a:t>Optional:</a:t>
            </a:r>
          </a:p>
          <a:p>
            <a:pPr lvl="1"/>
            <a:r>
              <a:rPr lang="en-US" dirty="0" smtClean="0"/>
              <a:t>Umpires, game time, weather,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4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defensive players on the diamond</a:t>
            </a:r>
          </a:p>
          <a:p>
            <a:r>
              <a:rPr lang="en-US" dirty="0" smtClean="0"/>
              <a:t>One batter at a time</a:t>
            </a:r>
          </a:p>
          <a:p>
            <a:r>
              <a:rPr lang="en-US" dirty="0" smtClean="0"/>
              <a:t>Numbers used to simplify the scorekeeping process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25" y="2476696"/>
            <a:ext cx="3300833" cy="35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Possible batter outings:</a:t>
            </a:r>
          </a:p>
          <a:p>
            <a:pPr lvl="1"/>
            <a:r>
              <a:rPr lang="en-US" dirty="0" smtClean="0"/>
              <a:t>Hit</a:t>
            </a:r>
          </a:p>
          <a:p>
            <a:pPr lvl="2"/>
            <a:r>
              <a:rPr lang="en-US" dirty="0" smtClean="0"/>
              <a:t>Record the base they reached. 1B = Single, 2B=Double</a:t>
            </a:r>
          </a:p>
          <a:p>
            <a:pPr lvl="1"/>
            <a:r>
              <a:rPr lang="en-US" dirty="0" smtClean="0"/>
              <a:t>Walk</a:t>
            </a:r>
          </a:p>
          <a:p>
            <a:pPr lvl="2"/>
            <a:r>
              <a:rPr lang="en-US" dirty="0" smtClean="0"/>
              <a:t>Mark with BB</a:t>
            </a:r>
          </a:p>
          <a:p>
            <a:pPr lvl="1"/>
            <a:r>
              <a:rPr lang="en-US" dirty="0" smtClean="0"/>
              <a:t>Out</a:t>
            </a:r>
          </a:p>
          <a:p>
            <a:pPr lvl="2"/>
            <a:r>
              <a:rPr lang="en-US" dirty="0" smtClean="0"/>
              <a:t>Strikeouts recorded with a ‘K’ (backward while looking)</a:t>
            </a:r>
          </a:p>
          <a:p>
            <a:pPr lvl="2"/>
            <a:r>
              <a:rPr lang="en-US" dirty="0" smtClean="0"/>
              <a:t>If out by tag or caught ball, record players involved in play</a:t>
            </a:r>
          </a:p>
          <a:p>
            <a:pPr lvl="3"/>
            <a:r>
              <a:rPr lang="en-US" dirty="0" smtClean="0"/>
              <a:t>Use player number identification (Ex. F6, 5-3)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59" y="2638044"/>
            <a:ext cx="37973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2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33" y="2388871"/>
            <a:ext cx="2044205" cy="335115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Suzuki singles</a:t>
            </a:r>
          </a:p>
          <a:p>
            <a:r>
              <a:rPr lang="en-US" dirty="0" err="1" smtClean="0"/>
              <a:t>Vidra</a:t>
            </a:r>
            <a:r>
              <a:rPr lang="en-US" dirty="0" smtClean="0"/>
              <a:t> out (1), unassisted by first base</a:t>
            </a:r>
          </a:p>
          <a:p>
            <a:r>
              <a:rPr lang="en-US" dirty="0" smtClean="0"/>
              <a:t>Guillen singles, scores RBI</a:t>
            </a:r>
          </a:p>
          <a:p>
            <a:r>
              <a:rPr lang="en-US" dirty="0" smtClean="0"/>
              <a:t>Ibanez flies out (2) to left field</a:t>
            </a:r>
          </a:p>
          <a:p>
            <a:r>
              <a:rPr lang="en-US" dirty="0" err="1" smtClean="0"/>
              <a:t>Johjima</a:t>
            </a:r>
            <a:r>
              <a:rPr lang="en-US" dirty="0" smtClean="0"/>
              <a:t> singles</a:t>
            </a:r>
          </a:p>
          <a:p>
            <a:r>
              <a:rPr lang="en-US" dirty="0" smtClean="0"/>
              <a:t>Broussard out (3), second base to first base</a:t>
            </a:r>
          </a:p>
          <a:p>
            <a:r>
              <a:rPr lang="en-US" dirty="0" smtClean="0"/>
              <a:t>End of 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6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 until the end of their outing to score</a:t>
            </a:r>
          </a:p>
          <a:p>
            <a:r>
              <a:rPr lang="en-US" dirty="0" smtClean="0"/>
              <a:t>Pitcher wins if:</a:t>
            </a:r>
          </a:p>
          <a:p>
            <a:pPr lvl="1"/>
            <a:r>
              <a:rPr lang="en-US" dirty="0" smtClean="0"/>
              <a:t>Team wins game</a:t>
            </a:r>
          </a:p>
          <a:p>
            <a:pPr lvl="1"/>
            <a:r>
              <a:rPr lang="en-US" dirty="0" smtClean="0"/>
              <a:t>Was pitcher of record when team took lead, and didn’t relinquish</a:t>
            </a:r>
          </a:p>
          <a:p>
            <a:pPr lvl="1"/>
            <a:r>
              <a:rPr lang="en-US" dirty="0" smtClean="0"/>
              <a:t>Starting pitcher pitched five full innings</a:t>
            </a:r>
          </a:p>
          <a:p>
            <a:pPr lvl="1"/>
            <a:r>
              <a:rPr lang="en-US" dirty="0" smtClean="0"/>
              <a:t>Relief Pitcher when team took lead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3" y="4982517"/>
            <a:ext cx="10838213" cy="15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911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1048</TotalTime>
  <Words>272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Parcel</vt:lpstr>
      <vt:lpstr>How to Keep a ScoreCard</vt:lpstr>
      <vt:lpstr>History</vt:lpstr>
      <vt:lpstr>Baseball Statistics</vt:lpstr>
      <vt:lpstr>Sheet Style</vt:lpstr>
      <vt:lpstr>Player Identification</vt:lpstr>
      <vt:lpstr>Batting Statistics</vt:lpstr>
      <vt:lpstr>Inning Example</vt:lpstr>
      <vt:lpstr>Pitcher Statistics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Keep a Scoresheet</dc:title>
  <dc:creator>Richmond, Thomas D</dc:creator>
  <cp:lastModifiedBy>Richmond, Thomas D</cp:lastModifiedBy>
  <cp:revision>5</cp:revision>
  <dcterms:created xsi:type="dcterms:W3CDTF">2017-09-15T01:13:52Z</dcterms:created>
  <dcterms:modified xsi:type="dcterms:W3CDTF">2017-09-15T18:42:11Z</dcterms:modified>
</cp:coreProperties>
</file>