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4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7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9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2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5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 Music Generation Through Classification and a Cellular Automata Inspired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Richmond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r>
              <a:rPr lang="en-US" dirty="0" smtClean="0"/>
              <a:t>Using binary, it is possible to represent these different note values in a four byte number, from 0000 – 1111 (Fig. x)</a:t>
            </a:r>
          </a:p>
          <a:p>
            <a:r>
              <a:rPr lang="en-US" dirty="0" smtClean="0"/>
              <a:t>15 values available, 12 notes, a rest, as well as START and TERMINATE values</a:t>
            </a:r>
            <a:endParaRPr lang="en-US" dirty="0"/>
          </a:p>
        </p:txBody>
      </p:sp>
      <p:pic>
        <p:nvPicPr>
          <p:cNvPr id="4" name="Picture 3" descr="Bin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04788"/>
            <a:ext cx="2819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3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Wolfram algorithm seeks the value of three Automatons above to determine value of new automaton. (111 -&gt; 0)</a:t>
            </a:r>
          </a:p>
          <a:p>
            <a:r>
              <a:rPr lang="en-US" dirty="0" smtClean="0"/>
              <a:t>Modified use of this principle implemented, taking into account the value of all four cells of the previous sequence</a:t>
            </a:r>
          </a:p>
          <a:p>
            <a:r>
              <a:rPr lang="en-US" dirty="0" smtClean="0"/>
              <a:t>This will change the value of the entire new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5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will be derived using probability</a:t>
            </a:r>
            <a:r>
              <a:rPr lang="en-US" dirty="0"/>
              <a:t> </a:t>
            </a:r>
            <a:r>
              <a:rPr lang="en-US" dirty="0" smtClean="0"/>
              <a:t>relative to results of the classifier</a:t>
            </a:r>
            <a:endParaRPr lang="en-US" dirty="0" smtClean="0"/>
          </a:p>
          <a:p>
            <a:r>
              <a:rPr lang="en-US" dirty="0" smtClean="0"/>
              <a:t>First, the previous sequence will reveal the most recent note</a:t>
            </a:r>
          </a:p>
          <a:p>
            <a:r>
              <a:rPr lang="en-US" dirty="0" smtClean="0"/>
              <a:t>Then, using probability matrix, next interval will be calculated, and value will be changed relative to the previous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9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 from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feature to be implemented is the divergence from the key signature value</a:t>
            </a:r>
          </a:p>
          <a:p>
            <a:r>
              <a:rPr lang="en-US" dirty="0" smtClean="0"/>
              <a:t>Value of key signature is ‘Do’ </a:t>
            </a:r>
            <a:endParaRPr lang="en-US" dirty="0" smtClean="0"/>
          </a:p>
          <a:p>
            <a:r>
              <a:rPr lang="en-US" dirty="0" smtClean="0"/>
              <a:t>The classifier determines how often the piece returns to ‘Do’ </a:t>
            </a:r>
          </a:p>
          <a:p>
            <a:r>
              <a:rPr lang="en-US" dirty="0" smtClean="0"/>
              <a:t>Value of state represents how long it has been since ‘</a:t>
            </a:r>
            <a:r>
              <a:rPr lang="en-US" dirty="0" smtClean="0"/>
              <a:t>Do’ </a:t>
            </a:r>
            <a:r>
              <a:rPr lang="en-US" dirty="0" smtClean="0"/>
              <a:t>has been played</a:t>
            </a:r>
          </a:p>
          <a:p>
            <a:r>
              <a:rPr lang="en-US" dirty="0" smtClean="0"/>
              <a:t>Depending on frequency derived from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7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1D 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four cell wide 1D Cellular Automata will be implemented</a:t>
            </a:r>
          </a:p>
          <a:p>
            <a:r>
              <a:rPr lang="en-US" dirty="0" smtClean="0"/>
              <a:t>As the program continues, the piece simply generates from the bottom up, making a visual representation of the score using the automata</a:t>
            </a:r>
          </a:p>
          <a:p>
            <a:r>
              <a:rPr lang="en-US" dirty="0" smtClean="0"/>
              <a:t>Color values will also be used to represent how long it has been since the piece has returned to the value ‘Do’, to visually aid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0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68682" cy="4525963"/>
          </a:xfrm>
        </p:spPr>
        <p:txBody>
          <a:bodyPr/>
          <a:lstStyle/>
          <a:p>
            <a:r>
              <a:rPr lang="en-US" dirty="0" smtClean="0"/>
              <a:t>Six distinct </a:t>
            </a:r>
            <a:r>
              <a:rPr lang="en-US" dirty="0"/>
              <a:t>e</a:t>
            </a:r>
            <a:r>
              <a:rPr lang="en-US" dirty="0" smtClean="0"/>
              <a:t>ras of Classical music (Fig. 1)</a:t>
            </a:r>
          </a:p>
          <a:p>
            <a:r>
              <a:rPr lang="en-US" dirty="0" smtClean="0"/>
              <a:t>Each has it’s own defining features, which students of music theory can use to identify aurally and visually</a:t>
            </a:r>
            <a:endParaRPr lang="en-US" dirty="0"/>
          </a:p>
        </p:txBody>
      </p:sp>
      <p:pic>
        <p:nvPicPr>
          <p:cNvPr id="4" name="Picture 3" descr="Screen Shot 2017-03-11 at 5.0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03" y="1600200"/>
            <a:ext cx="3375397" cy="45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1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represented with a musical score, or sheet music</a:t>
            </a:r>
          </a:p>
          <a:p>
            <a:r>
              <a:rPr lang="en-US" dirty="0" smtClean="0"/>
              <a:t>**kern file format - Text based representation of a musical score</a:t>
            </a:r>
          </a:p>
          <a:p>
            <a:r>
              <a:rPr lang="en-US" dirty="0" smtClean="0"/>
              <a:t>High feature format</a:t>
            </a:r>
          </a:p>
          <a:p>
            <a:r>
              <a:rPr lang="en-US" dirty="0" smtClean="0"/>
              <a:t>Uses spines and precise syntax to represent a piece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5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classifier requires a data set with a finite number of attributes, as well as a class distinction (i.e. Musical Eras)</a:t>
            </a:r>
          </a:p>
          <a:p>
            <a:r>
              <a:rPr lang="en-US" dirty="0" smtClean="0"/>
              <a:t>Preferred numerical attributes (20) for ease of use in generation process</a:t>
            </a:r>
          </a:p>
          <a:p>
            <a:r>
              <a:rPr lang="en-US" dirty="0" smtClean="0"/>
              <a:t>Features extracted include frequencies of interval and note occurrences</a:t>
            </a:r>
          </a:p>
        </p:txBody>
      </p:sp>
    </p:spTree>
    <p:extLst>
      <p:ext uri="{BB962C8B-B14F-4D97-AF65-F5344CB8AC3E}">
        <p14:creationId xmlns:p14="http://schemas.microsoft.com/office/powerpoint/2010/main" val="58462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Humdrum Toolkit for Linux Command Line</a:t>
            </a:r>
          </a:p>
          <a:p>
            <a:r>
              <a:rPr lang="en-US" dirty="0" smtClean="0"/>
              <a:t>Features appended to an </a:t>
            </a:r>
            <a:r>
              <a:rPr lang="en-US" dirty="0" err="1" smtClean="0"/>
              <a:t>arff</a:t>
            </a:r>
            <a:r>
              <a:rPr lang="en-US" dirty="0" smtClean="0"/>
              <a:t> (Attribute-relation file format) file through series of piping commands in a “do-for” loop</a:t>
            </a:r>
          </a:p>
          <a:p>
            <a:r>
              <a:rPr lang="en-US" dirty="0" smtClean="0"/>
              <a:t>Some commands used:</a:t>
            </a:r>
          </a:p>
          <a:p>
            <a:pPr marL="45720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grep</a:t>
            </a:r>
            <a:r>
              <a:rPr lang="en-US" dirty="0" smtClean="0"/>
              <a:t> – find pattern occurrences within *kern file </a:t>
            </a:r>
          </a:p>
          <a:p>
            <a:pPr marL="457200" lvl="1" indent="0">
              <a:buNone/>
            </a:pPr>
            <a:r>
              <a:rPr lang="en-US" dirty="0" err="1"/>
              <a:t>w</a:t>
            </a:r>
            <a:r>
              <a:rPr lang="en-US" dirty="0" err="1" smtClean="0"/>
              <a:t>c</a:t>
            </a:r>
            <a:r>
              <a:rPr lang="en-US" dirty="0" smtClean="0"/>
              <a:t> – used in conjunction of </a:t>
            </a:r>
            <a:r>
              <a:rPr lang="en-US" dirty="0" err="1" smtClean="0"/>
              <a:t>egrep</a:t>
            </a:r>
            <a:r>
              <a:rPr lang="en-US" dirty="0" smtClean="0"/>
              <a:t> –o option </a:t>
            </a:r>
          </a:p>
          <a:p>
            <a:pPr marL="457200" lvl="1" indent="0">
              <a:buNone/>
            </a:pPr>
            <a:r>
              <a:rPr lang="en-US" dirty="0"/>
              <a:t>m</a:t>
            </a:r>
            <a:r>
              <a:rPr lang="en-US" dirty="0" smtClean="0"/>
              <a:t>int – translates *kern file to represent the melodic intervals in piece</a:t>
            </a:r>
          </a:p>
        </p:txBody>
      </p:sp>
    </p:spTree>
    <p:extLst>
      <p:ext uri="{BB962C8B-B14F-4D97-AF65-F5344CB8AC3E}">
        <p14:creationId xmlns:p14="http://schemas.microsoft.com/office/powerpoint/2010/main" val="254347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3-12 at 11.04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8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6747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Cellular Automata </a:t>
            </a:r>
            <a:r>
              <a:rPr lang="en-US" dirty="0" smtClean="0"/>
              <a:t>(singular: Automaton) is a structural system that attempts to mimic the cellular replication process</a:t>
            </a:r>
          </a:p>
          <a:p>
            <a:r>
              <a:rPr lang="en-US" dirty="0" smtClean="0"/>
              <a:t>First proposed as a system by John von Neumann in the 60’s. </a:t>
            </a:r>
          </a:p>
          <a:p>
            <a:r>
              <a:rPr lang="en-US" dirty="0" smtClean="0"/>
              <a:t>Each cell has one of a finite number of states. New states determined by state of neighbors</a:t>
            </a:r>
          </a:p>
          <a:p>
            <a:r>
              <a:rPr lang="en-US" dirty="0" smtClean="0"/>
              <a:t>1D and 2D Automata are most common</a:t>
            </a:r>
            <a:endParaRPr lang="en-US" dirty="0"/>
          </a:p>
        </p:txBody>
      </p:sp>
      <p:pic>
        <p:nvPicPr>
          <p:cNvPr id="4" name="Picture 3" descr="JohnvonNeumann-LosAlam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47" y="1600200"/>
            <a:ext cx="2852853" cy="37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0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Cellular </a:t>
            </a:r>
            <a:r>
              <a:rPr lang="en-US" dirty="0" smtClean="0"/>
              <a:t>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151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Most famous 1D Cellular Automata: the Wolfram Elementary Algorithm</a:t>
            </a:r>
          </a:p>
          <a:p>
            <a:r>
              <a:rPr lang="en-US" dirty="0" smtClean="0"/>
              <a:t>Based on selected rule, bottom row will evolve relative to only the previous row</a:t>
            </a:r>
          </a:p>
          <a:p>
            <a:r>
              <a:rPr lang="en-US" dirty="0" smtClean="0"/>
              <a:t>Using this basic principle, it is possible to create binary representations using the bottom row of cells with 1 and 0 states</a:t>
            </a:r>
            <a:endParaRPr lang="en-US" dirty="0"/>
          </a:p>
        </p:txBody>
      </p:sp>
      <p:pic>
        <p:nvPicPr>
          <p:cNvPr id="5" name="Picture 4" descr="Wolf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12" y="1417638"/>
            <a:ext cx="3978088" cy="2689556"/>
          </a:xfrm>
          <a:prstGeom prst="rect">
            <a:avLst/>
          </a:prstGeom>
        </p:spPr>
      </p:pic>
      <p:pic>
        <p:nvPicPr>
          <p:cNvPr id="6" name="Picture 5" descr="rule3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24" y="4530824"/>
            <a:ext cx="3640487" cy="19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3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Music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99741" cy="4525963"/>
          </a:xfrm>
        </p:spPr>
        <p:txBody>
          <a:bodyPr/>
          <a:lstStyle/>
          <a:p>
            <a:r>
              <a:rPr lang="en-US" dirty="0" smtClean="0"/>
              <a:t>In western music, there are 12 note values in a cyclical order, going from C to B</a:t>
            </a:r>
          </a:p>
          <a:p>
            <a:r>
              <a:rPr lang="en-US" dirty="0" smtClean="0"/>
              <a:t>The distance between two consecutive notes is known as a melodic interval</a:t>
            </a:r>
          </a:p>
          <a:p>
            <a:endParaRPr lang="en-US" dirty="0"/>
          </a:p>
        </p:txBody>
      </p:sp>
      <p:pic>
        <p:nvPicPr>
          <p:cNvPr id="4" name="Picture 3" descr="CC-direction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90" y="1600200"/>
            <a:ext cx="3468127" cy="3468127"/>
          </a:xfrm>
          <a:prstGeom prst="rect">
            <a:avLst/>
          </a:prstGeom>
        </p:spPr>
      </p:pic>
      <p:pic>
        <p:nvPicPr>
          <p:cNvPr id="5" name="Picture 4" descr="melodic_interva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9" y="5305612"/>
            <a:ext cx="609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11158</TotalTime>
  <Words>622</Words>
  <Application>Microsoft Macintosh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Algorithmic Music Generation Through Classification and a Cellular Automata Inspired System</vt:lpstr>
      <vt:lpstr>Classical Music</vt:lpstr>
      <vt:lpstr>Data Representation</vt:lpstr>
      <vt:lpstr>Classification</vt:lpstr>
      <vt:lpstr>Feature Extraction</vt:lpstr>
      <vt:lpstr>PowerPoint Presentation</vt:lpstr>
      <vt:lpstr>Cellular Automata Overview</vt:lpstr>
      <vt:lpstr>1D Cellular Automata</vt:lpstr>
      <vt:lpstr>Brief Music Lesson</vt:lpstr>
      <vt:lpstr>Binary representations</vt:lpstr>
      <vt:lpstr>Cellular Automata rules</vt:lpstr>
      <vt:lpstr>Rule Generation</vt:lpstr>
      <vt:lpstr>Divergence from Key</vt:lpstr>
      <vt:lpstr>Modified 1D Cellular Automata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Automata music generation</dc:title>
  <dc:creator>Tom Richmond</dc:creator>
  <cp:lastModifiedBy>Tom Richmond</cp:lastModifiedBy>
  <cp:revision>17</cp:revision>
  <dcterms:created xsi:type="dcterms:W3CDTF">2017-02-28T21:23:23Z</dcterms:created>
  <dcterms:modified xsi:type="dcterms:W3CDTF">2017-03-12T18:30:30Z</dcterms:modified>
</cp:coreProperties>
</file>