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D41C-A833-2D7B-9BC3-76883B3B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A862-1680-ADEA-B8E5-B92B5981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2C022-B171-87D3-EB86-B6CAE02A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386E-36C8-75B7-457E-EE59B808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2223-2A20-F56E-5DC3-27CE69ED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7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5D2F-1125-0587-C334-FBB31D79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82D7F-ED90-2078-7331-910CD7CD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1FA4-5A9D-466B-B3E7-108349F3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073E-DAA5-D908-E8D7-815F443C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C993-5805-D718-2985-D1334906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504F7-DD12-3038-1F70-6A806E9E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CC04-0205-4FF9-2396-B8F54808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9296-4466-F750-1A5E-C36FFE39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1D66-65CD-D923-3800-7FF44F19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C3F4-92EF-5250-2041-E1766DE2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FC30-A38D-20EA-AF85-9F984EB0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8CC3-348A-3CCF-F5CF-872194AF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64682-3D5C-82C4-EE76-8B2D1FFB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A983-274C-827F-1E54-A1D5CC3B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6995-B766-6214-C8E0-859ABA36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2934-D217-8236-3A21-1F360EE5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7C3C-1C4B-F21E-2103-A69EF88A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ADF9-92F9-03D3-EC2E-E85E9333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5A4E-50C2-786D-9642-F455EDA1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923A-18CB-C4A2-2832-D6F5F2BA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556A-B311-5AFF-CD19-C85260F4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0F77-4B2C-10C9-DFA8-0D719A428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FA7A1-ACBB-EB90-1144-F863B39F7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CAFC-FEB3-F264-B628-F7F8C839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5747-5629-969B-A81C-499C8A6B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5D861-DDEF-5689-A34F-A34B76EB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2A26-F337-46EE-FEAF-EDC4532E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98AB-9353-CB7E-12F0-BA37B923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D1FA4-BBFA-DDB3-0C33-A1B77670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AD961-AE5F-839D-887B-65DF0D1D3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0DF7D-DA3E-FF18-52CF-C17567F7A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66A3-2421-EFCD-8505-DB33A86E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56C55-EEA0-5687-0BFC-757F68A7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519E4-58DE-0EE1-66BE-749CA61A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9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F977-2534-4DA7-660B-35F02809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EDFB6-3A98-6F67-7089-7907A0AF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FC8FE-F86E-99FC-BED1-2F3B7C6F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28733-4746-A28F-E347-E0F2F27B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89430-A650-AFB7-F342-1C788A71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7B45-6734-E90A-A6B9-5BD1CEF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CB92-D3DE-E52D-32EF-C87908B6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3DE8-B0DA-A3DA-04BF-FE6B22F5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1FE3-CC37-8909-9016-CBC6071B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3B900-01B7-669A-A1CE-9267D6CE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9645-36F2-3F4F-5801-77AC6DB6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26DBC-0C2D-C54E-C6F3-2DEC8FF4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7EA14-088C-4AF9-687A-CCA24AB4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1B9-8A21-7627-52A0-5D6F3BF4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46714-8893-9D21-A9D2-F979340F4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79921-CCD2-2FB1-DD3B-F7566B838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0153-FDBB-8437-188A-EB355D68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17520-6C23-19B0-D569-6B79BAA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CA9B-9822-170E-0CBA-46120FD2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58700-C0AB-6F52-CA52-E44425D8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2546-B2BE-F5EE-271D-8DD5C49F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7CA0-7399-ED67-1C3F-376691F7B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4879-C907-B548-B043-8C8D6D2CDBCC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1064-5396-80C4-4881-2B0D160A6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D4E3-A0C7-7F1A-DBCB-8B18BD081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47E5-44B2-5F47-A3AF-0DE54FBB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1598-97A9-B732-1788-476E59D12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22BE2-62BF-849A-35AF-0764ABD41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Shekhar Banerjee</dc:creator>
  <cp:lastModifiedBy>Chandra Shekhar Banerjee</cp:lastModifiedBy>
  <cp:revision>1</cp:revision>
  <dcterms:created xsi:type="dcterms:W3CDTF">2022-06-06T17:07:38Z</dcterms:created>
  <dcterms:modified xsi:type="dcterms:W3CDTF">2022-06-06T17:07:58Z</dcterms:modified>
</cp:coreProperties>
</file>