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E390E-4765-D193-8D61-31FE1F5D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8FADCD-75B9-CA0A-E74F-D70A1B7D6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7779B-0783-C83C-5DC1-2C32D585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FB76F-E046-6C3B-1F79-19A3C7AA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24F5A-B55C-14EB-92CC-97BA23AF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6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2D38-A164-9CB5-8CD2-6E656CCA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266069-1160-1CF7-0DE8-E26BAA441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85F296-9CFA-5789-A959-C1A3B787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FE5D-EBE6-2C65-C257-A6FFCC40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C9D71-A1D0-3339-795A-31043623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1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3D3168-1FF5-18AA-7E98-B8E076199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DEF868-9EAA-E1CE-B3F7-BED0BBEAB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1F40EF-03C7-BDEB-5C9D-B568A33F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3FDA9-2DE5-F800-6DEE-496F501D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294E5C-54AD-E00A-6A52-41BB8BAF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18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33D56-5D54-7542-010C-AC4268F2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BEF5-1A2C-72E3-AB69-4B39399B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C7B82-3020-E27A-A1B2-ED40A31F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CF7EB-5318-86D8-0A57-A830E4FA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1C414-EF4A-ECB7-A36E-DA738FF0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6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C7716-DE96-0963-3D8E-FCB992B1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70E22-3C6F-75CE-1FA6-C7537C98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8A9BA-C976-5137-0CB6-760A4819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B1460-ABB7-BDEA-E7AC-1A9751BE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03D6B-36DF-8359-E0CA-25E85C9B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24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9065-E346-C923-9B31-21572B2C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6FEFC8-5EFE-38CE-716B-9569D8303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726D09-B2A6-6B85-4C53-CD8682314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1D3151-F490-9860-1D49-DEE001FC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328815-BF72-F730-1210-BFD86BBD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D08D11-E245-F2D5-CD31-09428748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6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3AD7-1ABC-C91D-B482-E077FEF6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C7B56-68D3-1789-BC3A-E41AAE824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5220E9-8E73-2D16-E23B-B9731DBDB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CA0E77-C4FE-12D7-2EBD-42236E4A2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841CF4-3270-0FCE-63AD-30A9031CF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A84605-118C-F045-665C-05A13569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921E43-3E8C-3167-039F-7EBF26AD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93E766-C096-056C-6BE8-0EE6B635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53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BF586-8D92-BEBB-7EDF-46495E9B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DB9BF4-6260-798D-69EA-5865384F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FBEFE5-870E-0544-7C6B-B63AE6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964DDA-3C02-79C6-61EB-1E442CCE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44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1ACEA-3D9D-346A-0FCF-05A35B62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279029-F6B9-68F7-EA6D-ED95BCF9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996383-DF62-EAE6-0963-E170132C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9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FAC8B-E058-3CA2-93C5-2C09D849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23AB2-50B5-FAB3-8136-D9E3975E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FD1608-451D-57C6-982E-330F0F550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332FF8-11A7-32CB-8BFA-4109BD71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A25B99-53DE-436B-CD17-50775E24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A86BEF-6509-AE18-7D4F-DA1AAC52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2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FC075-7669-BDD1-ADBF-C2FDA8CA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FA057-65E8-007E-4C56-320EF5459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2C6631-ED98-7358-2EC9-52175F5C8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BF37AD-BA04-5FE8-3495-9FFB2D0E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CA10-C6A9-4D68-8F7D-795B8C3781C6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DD02E-FA84-2821-35EA-EDD8A7FC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2977D3-59B3-4516-53FD-5A5AE7EF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6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8FE24E-1016-C512-986C-0E5929F6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C95A13-E508-2ABD-297F-67F897759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E605AB-7949-5802-2528-C5E4F8B69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CA10-C6A9-4D68-8F7D-795B8C3781C6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02EE23-5A52-7BA3-4B61-AC91766E7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1A368A-0EBA-EB8C-2097-15ABCF917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7C53-C933-4158-9BD5-7D9D87A6D0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74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E71818C-3A42-E2CD-6CDE-70F34FA50E3C}"/>
              </a:ext>
            </a:extLst>
          </p:cNvPr>
          <p:cNvCxnSpPr>
            <a:cxnSpLocks/>
          </p:cNvCxnSpPr>
          <p:nvPr/>
        </p:nvCxnSpPr>
        <p:spPr>
          <a:xfrm>
            <a:off x="2400300" y="4838700"/>
            <a:ext cx="42337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20D9234-BE2D-7BD7-0F6C-9C73B1244F11}"/>
              </a:ext>
            </a:extLst>
          </p:cNvPr>
          <p:cNvCxnSpPr/>
          <p:nvPr/>
        </p:nvCxnSpPr>
        <p:spPr>
          <a:xfrm>
            <a:off x="3470988" y="4180114"/>
            <a:ext cx="0" cy="6399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54855F-F794-5E23-3EC3-6E67AA31549D}"/>
              </a:ext>
            </a:extLst>
          </p:cNvPr>
          <p:cNvCxnSpPr>
            <a:cxnSpLocks/>
          </p:cNvCxnSpPr>
          <p:nvPr/>
        </p:nvCxnSpPr>
        <p:spPr>
          <a:xfrm>
            <a:off x="3470988" y="4217435"/>
            <a:ext cx="998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AE98157D-EA4B-07A7-03CA-8C7A8620F747}"/>
              </a:ext>
            </a:extLst>
          </p:cNvPr>
          <p:cNvSpPr/>
          <p:nvPr/>
        </p:nvSpPr>
        <p:spPr>
          <a:xfrm>
            <a:off x="4245426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 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6F79380-E4A7-E8D3-73B6-660E771CBBE2}"/>
              </a:ext>
            </a:extLst>
          </p:cNvPr>
          <p:cNvCxnSpPr/>
          <p:nvPr/>
        </p:nvCxnSpPr>
        <p:spPr>
          <a:xfrm flipV="1">
            <a:off x="555171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4F187555-40CC-22AD-0752-F503BEB112D4}"/>
              </a:ext>
            </a:extLst>
          </p:cNvPr>
          <p:cNvSpPr/>
          <p:nvPr/>
        </p:nvSpPr>
        <p:spPr>
          <a:xfrm>
            <a:off x="5962262" y="234198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Protein X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79A7C9-1696-B459-8531-99741869B6A2}"/>
              </a:ext>
            </a:extLst>
          </p:cNvPr>
          <p:cNvCxnSpPr>
            <a:cxnSpLocks/>
          </p:cNvCxnSpPr>
          <p:nvPr/>
        </p:nvCxnSpPr>
        <p:spPr>
          <a:xfrm>
            <a:off x="722189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3CC616F-219F-F80A-54AB-6B5075FFEDFD}"/>
              </a:ext>
            </a:extLst>
          </p:cNvPr>
          <p:cNvSpPr txBox="1"/>
          <p:nvPr/>
        </p:nvSpPr>
        <p:spPr>
          <a:xfrm flipH="1">
            <a:off x="5624491" y="3204293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1806B0-9056-4BA3-50C3-F432F57DB87F}"/>
              </a:ext>
            </a:extLst>
          </p:cNvPr>
          <p:cNvSpPr txBox="1"/>
          <p:nvPr/>
        </p:nvSpPr>
        <p:spPr>
          <a:xfrm flipH="1">
            <a:off x="7751871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E71818C-3A42-E2CD-6CDE-70F34FA50E3C}"/>
              </a:ext>
            </a:extLst>
          </p:cNvPr>
          <p:cNvCxnSpPr>
            <a:cxnSpLocks/>
          </p:cNvCxnSpPr>
          <p:nvPr/>
        </p:nvCxnSpPr>
        <p:spPr>
          <a:xfrm>
            <a:off x="2400300" y="4838700"/>
            <a:ext cx="423376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20D9234-BE2D-7BD7-0F6C-9C73B1244F11}"/>
              </a:ext>
            </a:extLst>
          </p:cNvPr>
          <p:cNvCxnSpPr/>
          <p:nvPr/>
        </p:nvCxnSpPr>
        <p:spPr>
          <a:xfrm>
            <a:off x="3470988" y="4180114"/>
            <a:ext cx="0" cy="6399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54855F-F794-5E23-3EC3-6E67AA31549D}"/>
              </a:ext>
            </a:extLst>
          </p:cNvPr>
          <p:cNvCxnSpPr>
            <a:cxnSpLocks/>
          </p:cNvCxnSpPr>
          <p:nvPr/>
        </p:nvCxnSpPr>
        <p:spPr>
          <a:xfrm>
            <a:off x="3470988" y="4217435"/>
            <a:ext cx="998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AE98157D-EA4B-07A7-03CA-8C7A8620F747}"/>
              </a:ext>
            </a:extLst>
          </p:cNvPr>
          <p:cNvSpPr/>
          <p:nvPr/>
        </p:nvSpPr>
        <p:spPr>
          <a:xfrm>
            <a:off x="4245426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 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6F79380-E4A7-E8D3-73B6-660E771CBBE2}"/>
              </a:ext>
            </a:extLst>
          </p:cNvPr>
          <p:cNvCxnSpPr/>
          <p:nvPr/>
        </p:nvCxnSpPr>
        <p:spPr>
          <a:xfrm flipV="1">
            <a:off x="555171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4F187555-40CC-22AD-0752-F503BEB112D4}"/>
              </a:ext>
            </a:extLst>
          </p:cNvPr>
          <p:cNvSpPr/>
          <p:nvPr/>
        </p:nvSpPr>
        <p:spPr>
          <a:xfrm>
            <a:off x="5962262" y="234198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mRNA X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79A7C9-1696-B459-8531-99741869B6A2}"/>
              </a:ext>
            </a:extLst>
          </p:cNvPr>
          <p:cNvCxnSpPr>
            <a:cxnSpLocks/>
          </p:cNvCxnSpPr>
          <p:nvPr/>
        </p:nvCxnSpPr>
        <p:spPr>
          <a:xfrm>
            <a:off x="722189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3CC616F-219F-F80A-54AB-6B5075FFEDFD}"/>
              </a:ext>
            </a:extLst>
          </p:cNvPr>
          <p:cNvSpPr txBox="1"/>
          <p:nvPr/>
        </p:nvSpPr>
        <p:spPr>
          <a:xfrm flipH="1">
            <a:off x="5269926" y="3204293"/>
            <a:ext cx="76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e-DE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mRNA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1806B0-9056-4BA3-50C3-F432F57DB87F}"/>
              </a:ext>
            </a:extLst>
          </p:cNvPr>
          <p:cNvSpPr txBox="1"/>
          <p:nvPr/>
        </p:nvSpPr>
        <p:spPr>
          <a:xfrm flipH="1">
            <a:off x="7725747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00E1C30-A838-90C3-B8B0-3BDF66548E0F}"/>
              </a:ext>
            </a:extLst>
          </p:cNvPr>
          <p:cNvCxnSpPr>
            <a:cxnSpLocks/>
          </p:cNvCxnSpPr>
          <p:nvPr/>
        </p:nvCxnSpPr>
        <p:spPr>
          <a:xfrm>
            <a:off x="7944082" y="2640563"/>
            <a:ext cx="144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D27E098F-9100-5904-6391-EEC538DD0B3C}"/>
              </a:ext>
            </a:extLst>
          </p:cNvPr>
          <p:cNvSpPr/>
          <p:nvPr/>
        </p:nvSpPr>
        <p:spPr>
          <a:xfrm>
            <a:off x="9566988" y="236064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Protein X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C4D64B7-E77C-07D7-F160-CBC2FB962751}"/>
              </a:ext>
            </a:extLst>
          </p:cNvPr>
          <p:cNvCxnSpPr>
            <a:cxnSpLocks/>
          </p:cNvCxnSpPr>
          <p:nvPr/>
        </p:nvCxnSpPr>
        <p:spPr>
          <a:xfrm>
            <a:off x="10617615" y="3107094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68D129E-8EBC-E7A8-310A-802925C7ED19}"/>
              </a:ext>
            </a:extLst>
          </p:cNvPr>
          <p:cNvSpPr txBox="1"/>
          <p:nvPr/>
        </p:nvSpPr>
        <p:spPr>
          <a:xfrm flipH="1">
            <a:off x="8313260" y="2247133"/>
            <a:ext cx="84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de-DE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Protein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EF3513-9FDE-A3FC-0846-766A74F251AE}"/>
              </a:ext>
            </a:extLst>
          </p:cNvPr>
          <p:cNvSpPr txBox="1"/>
          <p:nvPr/>
        </p:nvSpPr>
        <p:spPr>
          <a:xfrm flipH="1">
            <a:off x="11147592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29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E71818C-3A42-E2CD-6CDE-70F34FA50E3C}"/>
              </a:ext>
            </a:extLst>
          </p:cNvPr>
          <p:cNvCxnSpPr>
            <a:cxnSpLocks/>
          </p:cNvCxnSpPr>
          <p:nvPr/>
        </p:nvCxnSpPr>
        <p:spPr>
          <a:xfrm>
            <a:off x="961053" y="4838700"/>
            <a:ext cx="56730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20D9234-BE2D-7BD7-0F6C-9C73B1244F11}"/>
              </a:ext>
            </a:extLst>
          </p:cNvPr>
          <p:cNvCxnSpPr/>
          <p:nvPr/>
        </p:nvCxnSpPr>
        <p:spPr>
          <a:xfrm>
            <a:off x="3470988" y="4180114"/>
            <a:ext cx="0" cy="6399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54855F-F794-5E23-3EC3-6E67AA31549D}"/>
              </a:ext>
            </a:extLst>
          </p:cNvPr>
          <p:cNvCxnSpPr>
            <a:cxnSpLocks/>
          </p:cNvCxnSpPr>
          <p:nvPr/>
        </p:nvCxnSpPr>
        <p:spPr>
          <a:xfrm>
            <a:off x="3470988" y="4217435"/>
            <a:ext cx="998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AE98157D-EA4B-07A7-03CA-8C7A8620F747}"/>
              </a:ext>
            </a:extLst>
          </p:cNvPr>
          <p:cNvSpPr/>
          <p:nvPr/>
        </p:nvSpPr>
        <p:spPr>
          <a:xfrm>
            <a:off x="4245426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 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6F79380-E4A7-E8D3-73B6-660E771CBBE2}"/>
              </a:ext>
            </a:extLst>
          </p:cNvPr>
          <p:cNvCxnSpPr/>
          <p:nvPr/>
        </p:nvCxnSpPr>
        <p:spPr>
          <a:xfrm flipV="1">
            <a:off x="555171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4F187555-40CC-22AD-0752-F503BEB112D4}"/>
              </a:ext>
            </a:extLst>
          </p:cNvPr>
          <p:cNvSpPr/>
          <p:nvPr/>
        </p:nvSpPr>
        <p:spPr>
          <a:xfrm>
            <a:off x="5962262" y="234198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Protein X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79A7C9-1696-B459-8531-99741869B6A2}"/>
              </a:ext>
            </a:extLst>
          </p:cNvPr>
          <p:cNvCxnSpPr>
            <a:cxnSpLocks/>
          </p:cNvCxnSpPr>
          <p:nvPr/>
        </p:nvCxnSpPr>
        <p:spPr>
          <a:xfrm>
            <a:off x="722189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3CC616F-219F-F80A-54AB-6B5075FFEDFD}"/>
              </a:ext>
            </a:extLst>
          </p:cNvPr>
          <p:cNvSpPr txBox="1"/>
          <p:nvPr/>
        </p:nvSpPr>
        <p:spPr>
          <a:xfrm flipH="1">
            <a:off x="5624491" y="3204293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1806B0-9056-4BA3-50C3-F432F57DB87F}"/>
              </a:ext>
            </a:extLst>
          </p:cNvPr>
          <p:cNvSpPr txBox="1"/>
          <p:nvPr/>
        </p:nvSpPr>
        <p:spPr>
          <a:xfrm flipH="1">
            <a:off x="7751871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7D00C17A-F2C9-B4F0-6C3C-9C5CC36C6E5F}"/>
              </a:ext>
            </a:extLst>
          </p:cNvPr>
          <p:cNvSpPr/>
          <p:nvPr/>
        </p:nvSpPr>
        <p:spPr>
          <a:xfrm>
            <a:off x="1973426" y="3732243"/>
            <a:ext cx="998375" cy="746450"/>
          </a:xfrm>
          <a:prstGeom prst="triangle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1D6BF8-165E-BAF0-4D51-E50272E9C863}"/>
              </a:ext>
            </a:extLst>
          </p:cNvPr>
          <p:cNvSpPr/>
          <p:nvPr/>
        </p:nvSpPr>
        <p:spPr>
          <a:xfrm>
            <a:off x="1651527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Bindestelle</a:t>
            </a:r>
          </a:p>
        </p:txBody>
      </p:sp>
    </p:spTree>
    <p:extLst>
      <p:ext uri="{BB962C8B-B14F-4D97-AF65-F5344CB8AC3E}">
        <p14:creationId xmlns:p14="http://schemas.microsoft.com/office/powerpoint/2010/main" val="46215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E71818C-3A42-E2CD-6CDE-70F34FA50E3C}"/>
              </a:ext>
            </a:extLst>
          </p:cNvPr>
          <p:cNvCxnSpPr>
            <a:cxnSpLocks/>
          </p:cNvCxnSpPr>
          <p:nvPr/>
        </p:nvCxnSpPr>
        <p:spPr>
          <a:xfrm>
            <a:off x="961053" y="4838700"/>
            <a:ext cx="56730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20D9234-BE2D-7BD7-0F6C-9C73B1244F11}"/>
              </a:ext>
            </a:extLst>
          </p:cNvPr>
          <p:cNvCxnSpPr/>
          <p:nvPr/>
        </p:nvCxnSpPr>
        <p:spPr>
          <a:xfrm>
            <a:off x="3470988" y="4180114"/>
            <a:ext cx="0" cy="6399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54855F-F794-5E23-3EC3-6E67AA31549D}"/>
              </a:ext>
            </a:extLst>
          </p:cNvPr>
          <p:cNvCxnSpPr>
            <a:cxnSpLocks/>
          </p:cNvCxnSpPr>
          <p:nvPr/>
        </p:nvCxnSpPr>
        <p:spPr>
          <a:xfrm>
            <a:off x="3470988" y="4217435"/>
            <a:ext cx="998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AE98157D-EA4B-07A7-03CA-8C7A8620F747}"/>
              </a:ext>
            </a:extLst>
          </p:cNvPr>
          <p:cNvSpPr/>
          <p:nvPr/>
        </p:nvSpPr>
        <p:spPr>
          <a:xfrm>
            <a:off x="4245426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 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6F79380-E4A7-E8D3-73B6-660E771CBBE2}"/>
              </a:ext>
            </a:extLst>
          </p:cNvPr>
          <p:cNvCxnSpPr/>
          <p:nvPr/>
        </p:nvCxnSpPr>
        <p:spPr>
          <a:xfrm flipV="1">
            <a:off x="555171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4F187555-40CC-22AD-0752-F503BEB112D4}"/>
              </a:ext>
            </a:extLst>
          </p:cNvPr>
          <p:cNvSpPr/>
          <p:nvPr/>
        </p:nvSpPr>
        <p:spPr>
          <a:xfrm>
            <a:off x="5962262" y="234198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Protein X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79A7C9-1696-B459-8531-99741869B6A2}"/>
              </a:ext>
            </a:extLst>
          </p:cNvPr>
          <p:cNvCxnSpPr>
            <a:cxnSpLocks/>
          </p:cNvCxnSpPr>
          <p:nvPr/>
        </p:nvCxnSpPr>
        <p:spPr>
          <a:xfrm>
            <a:off x="722189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3CC616F-219F-F80A-54AB-6B5075FFEDFD}"/>
              </a:ext>
            </a:extLst>
          </p:cNvPr>
          <p:cNvSpPr txBox="1"/>
          <p:nvPr/>
        </p:nvSpPr>
        <p:spPr>
          <a:xfrm flipH="1">
            <a:off x="5624491" y="3204293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1806B0-9056-4BA3-50C3-F432F57DB87F}"/>
              </a:ext>
            </a:extLst>
          </p:cNvPr>
          <p:cNvSpPr txBox="1"/>
          <p:nvPr/>
        </p:nvSpPr>
        <p:spPr>
          <a:xfrm flipH="1">
            <a:off x="7751871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7D00C17A-F2C9-B4F0-6C3C-9C5CC36C6E5F}"/>
              </a:ext>
            </a:extLst>
          </p:cNvPr>
          <p:cNvSpPr/>
          <p:nvPr/>
        </p:nvSpPr>
        <p:spPr>
          <a:xfrm>
            <a:off x="1973426" y="3732243"/>
            <a:ext cx="998375" cy="7464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1D6BF8-165E-BAF0-4D51-E50272E9C863}"/>
              </a:ext>
            </a:extLst>
          </p:cNvPr>
          <p:cNvSpPr/>
          <p:nvPr/>
        </p:nvSpPr>
        <p:spPr>
          <a:xfrm>
            <a:off x="1651527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Bindestelle</a:t>
            </a:r>
          </a:p>
        </p:txBody>
      </p:sp>
    </p:spTree>
    <p:extLst>
      <p:ext uri="{BB962C8B-B14F-4D97-AF65-F5344CB8AC3E}">
        <p14:creationId xmlns:p14="http://schemas.microsoft.com/office/powerpoint/2010/main" val="309542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E71818C-3A42-E2CD-6CDE-70F34FA50E3C}"/>
              </a:ext>
            </a:extLst>
          </p:cNvPr>
          <p:cNvCxnSpPr>
            <a:cxnSpLocks/>
          </p:cNvCxnSpPr>
          <p:nvPr/>
        </p:nvCxnSpPr>
        <p:spPr>
          <a:xfrm>
            <a:off x="961053" y="4838700"/>
            <a:ext cx="56730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20D9234-BE2D-7BD7-0F6C-9C73B1244F11}"/>
              </a:ext>
            </a:extLst>
          </p:cNvPr>
          <p:cNvCxnSpPr/>
          <p:nvPr/>
        </p:nvCxnSpPr>
        <p:spPr>
          <a:xfrm>
            <a:off x="3470988" y="4180114"/>
            <a:ext cx="0" cy="6399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54855F-F794-5E23-3EC3-6E67AA31549D}"/>
              </a:ext>
            </a:extLst>
          </p:cNvPr>
          <p:cNvCxnSpPr>
            <a:cxnSpLocks/>
          </p:cNvCxnSpPr>
          <p:nvPr/>
        </p:nvCxnSpPr>
        <p:spPr>
          <a:xfrm>
            <a:off x="3470988" y="4217435"/>
            <a:ext cx="998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AE98157D-EA4B-07A7-03CA-8C7A8620F747}"/>
              </a:ext>
            </a:extLst>
          </p:cNvPr>
          <p:cNvSpPr/>
          <p:nvPr/>
        </p:nvSpPr>
        <p:spPr>
          <a:xfrm>
            <a:off x="4245426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 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6F79380-E4A7-E8D3-73B6-660E771CBBE2}"/>
              </a:ext>
            </a:extLst>
          </p:cNvPr>
          <p:cNvCxnSpPr/>
          <p:nvPr/>
        </p:nvCxnSpPr>
        <p:spPr>
          <a:xfrm flipV="1">
            <a:off x="555171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4F187555-40CC-22AD-0752-F503BEB112D4}"/>
              </a:ext>
            </a:extLst>
          </p:cNvPr>
          <p:cNvSpPr/>
          <p:nvPr/>
        </p:nvSpPr>
        <p:spPr>
          <a:xfrm>
            <a:off x="5962262" y="234198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Protein X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79A7C9-1696-B459-8531-99741869B6A2}"/>
              </a:ext>
            </a:extLst>
          </p:cNvPr>
          <p:cNvCxnSpPr>
            <a:cxnSpLocks/>
          </p:cNvCxnSpPr>
          <p:nvPr/>
        </p:nvCxnSpPr>
        <p:spPr>
          <a:xfrm>
            <a:off x="722189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3CC616F-219F-F80A-54AB-6B5075FFEDFD}"/>
              </a:ext>
            </a:extLst>
          </p:cNvPr>
          <p:cNvSpPr txBox="1"/>
          <p:nvPr/>
        </p:nvSpPr>
        <p:spPr>
          <a:xfrm flipH="1">
            <a:off x="5624491" y="3204293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1806B0-9056-4BA3-50C3-F432F57DB87F}"/>
              </a:ext>
            </a:extLst>
          </p:cNvPr>
          <p:cNvSpPr txBox="1"/>
          <p:nvPr/>
        </p:nvSpPr>
        <p:spPr>
          <a:xfrm flipH="1">
            <a:off x="7751871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1D6BF8-165E-BAF0-4D51-E50272E9C863}"/>
              </a:ext>
            </a:extLst>
          </p:cNvPr>
          <p:cNvSpPr/>
          <p:nvPr/>
        </p:nvSpPr>
        <p:spPr>
          <a:xfrm>
            <a:off x="1651527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Bindestelle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8BCAE3E-6BCD-28C8-CCB7-2E841E39292B}"/>
              </a:ext>
            </a:extLst>
          </p:cNvPr>
          <p:cNvCxnSpPr>
            <a:cxnSpLocks/>
          </p:cNvCxnSpPr>
          <p:nvPr/>
        </p:nvCxnSpPr>
        <p:spPr>
          <a:xfrm>
            <a:off x="2470279" y="2643029"/>
            <a:ext cx="0" cy="17248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97307C8-213B-666A-5782-6ED6DAA6F7DF}"/>
              </a:ext>
            </a:extLst>
          </p:cNvPr>
          <p:cNvCxnSpPr>
            <a:cxnSpLocks/>
          </p:cNvCxnSpPr>
          <p:nvPr/>
        </p:nvCxnSpPr>
        <p:spPr>
          <a:xfrm flipH="1">
            <a:off x="2453951" y="2646006"/>
            <a:ext cx="3349689" cy="1321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93C7990-7235-8078-86F2-9DE8ECAE936A}"/>
              </a:ext>
            </a:extLst>
          </p:cNvPr>
          <p:cNvSpPr txBox="1"/>
          <p:nvPr/>
        </p:nvSpPr>
        <p:spPr>
          <a:xfrm>
            <a:off x="2903569" y="2119809"/>
            <a:ext cx="178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Autoregulation</a:t>
            </a:r>
          </a:p>
        </p:txBody>
      </p:sp>
    </p:spTree>
    <p:extLst>
      <p:ext uri="{BB962C8B-B14F-4D97-AF65-F5344CB8AC3E}">
        <p14:creationId xmlns:p14="http://schemas.microsoft.com/office/powerpoint/2010/main" val="331006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E71818C-3A42-E2CD-6CDE-70F34FA50E3C}"/>
              </a:ext>
            </a:extLst>
          </p:cNvPr>
          <p:cNvCxnSpPr>
            <a:cxnSpLocks/>
          </p:cNvCxnSpPr>
          <p:nvPr/>
        </p:nvCxnSpPr>
        <p:spPr>
          <a:xfrm>
            <a:off x="961053" y="4838700"/>
            <a:ext cx="56730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20D9234-BE2D-7BD7-0F6C-9C73B1244F11}"/>
              </a:ext>
            </a:extLst>
          </p:cNvPr>
          <p:cNvCxnSpPr/>
          <p:nvPr/>
        </p:nvCxnSpPr>
        <p:spPr>
          <a:xfrm>
            <a:off x="3470988" y="4180114"/>
            <a:ext cx="0" cy="63992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854855F-F794-5E23-3EC3-6E67AA31549D}"/>
              </a:ext>
            </a:extLst>
          </p:cNvPr>
          <p:cNvCxnSpPr>
            <a:cxnSpLocks/>
          </p:cNvCxnSpPr>
          <p:nvPr/>
        </p:nvCxnSpPr>
        <p:spPr>
          <a:xfrm>
            <a:off x="3470988" y="4217435"/>
            <a:ext cx="9983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AE98157D-EA4B-07A7-03CA-8C7A8620F747}"/>
              </a:ext>
            </a:extLst>
          </p:cNvPr>
          <p:cNvSpPr/>
          <p:nvPr/>
        </p:nvSpPr>
        <p:spPr>
          <a:xfrm>
            <a:off x="4245426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Gen 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6F79380-E4A7-E8D3-73B6-660E771CBBE2}"/>
              </a:ext>
            </a:extLst>
          </p:cNvPr>
          <p:cNvCxnSpPr/>
          <p:nvPr/>
        </p:nvCxnSpPr>
        <p:spPr>
          <a:xfrm flipV="1">
            <a:off x="555171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4F187555-40CC-22AD-0752-F503BEB112D4}"/>
              </a:ext>
            </a:extLst>
          </p:cNvPr>
          <p:cNvSpPr/>
          <p:nvPr/>
        </p:nvSpPr>
        <p:spPr>
          <a:xfrm>
            <a:off x="5962262" y="2341984"/>
            <a:ext cx="1716832" cy="559837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Protein X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A79A7C9-1696-B459-8531-99741869B6A2}"/>
              </a:ext>
            </a:extLst>
          </p:cNvPr>
          <p:cNvCxnSpPr>
            <a:cxnSpLocks/>
          </p:cNvCxnSpPr>
          <p:nvPr/>
        </p:nvCxnSpPr>
        <p:spPr>
          <a:xfrm>
            <a:off x="7221894" y="3088433"/>
            <a:ext cx="914400" cy="933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3CC616F-219F-F80A-54AB-6B5075FFEDFD}"/>
              </a:ext>
            </a:extLst>
          </p:cNvPr>
          <p:cNvSpPr txBox="1"/>
          <p:nvPr/>
        </p:nvSpPr>
        <p:spPr>
          <a:xfrm flipH="1">
            <a:off x="5624491" y="3204293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1806B0-9056-4BA3-50C3-F432F57DB87F}"/>
              </a:ext>
            </a:extLst>
          </p:cNvPr>
          <p:cNvSpPr txBox="1"/>
          <p:nvPr/>
        </p:nvSpPr>
        <p:spPr>
          <a:xfrm flipH="1">
            <a:off x="7751871" y="3185631"/>
            <a:ext cx="3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endParaRPr lang="de-D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1D6BF8-165E-BAF0-4D51-E50272E9C863}"/>
              </a:ext>
            </a:extLst>
          </p:cNvPr>
          <p:cNvSpPr/>
          <p:nvPr/>
        </p:nvSpPr>
        <p:spPr>
          <a:xfrm>
            <a:off x="1651527" y="4496188"/>
            <a:ext cx="1642174" cy="3133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Bindestelle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8BCAE3E-6BCD-28C8-CCB7-2E841E39292B}"/>
              </a:ext>
            </a:extLst>
          </p:cNvPr>
          <p:cNvCxnSpPr>
            <a:cxnSpLocks/>
          </p:cNvCxnSpPr>
          <p:nvPr/>
        </p:nvCxnSpPr>
        <p:spPr>
          <a:xfrm>
            <a:off x="2470279" y="2643029"/>
            <a:ext cx="0" cy="172486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97307C8-213B-666A-5782-6ED6DAA6F7DF}"/>
              </a:ext>
            </a:extLst>
          </p:cNvPr>
          <p:cNvCxnSpPr>
            <a:cxnSpLocks/>
          </p:cNvCxnSpPr>
          <p:nvPr/>
        </p:nvCxnSpPr>
        <p:spPr>
          <a:xfrm flipH="1">
            <a:off x="2453951" y="2646006"/>
            <a:ext cx="3349689" cy="1321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93C7990-7235-8078-86F2-9DE8ECAE936A}"/>
              </a:ext>
            </a:extLst>
          </p:cNvPr>
          <p:cNvSpPr txBox="1"/>
          <p:nvPr/>
        </p:nvSpPr>
        <p:spPr>
          <a:xfrm>
            <a:off x="2903569" y="2119809"/>
            <a:ext cx="178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Positive</a:t>
            </a:r>
          </a:p>
          <a:p>
            <a:pPr algn="ctr"/>
            <a:r>
              <a:rPr lang="de-DE" sz="1400" dirty="0"/>
              <a:t>Autoregulation</a:t>
            </a:r>
          </a:p>
        </p:txBody>
      </p:sp>
    </p:spTree>
    <p:extLst>
      <p:ext uri="{BB962C8B-B14F-4D97-AF65-F5344CB8AC3E}">
        <p14:creationId xmlns:p14="http://schemas.microsoft.com/office/powerpoint/2010/main" val="327608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Jung</dc:creator>
  <cp:lastModifiedBy>Felix Jung</cp:lastModifiedBy>
  <cp:revision>2</cp:revision>
  <dcterms:created xsi:type="dcterms:W3CDTF">2022-08-30T17:26:03Z</dcterms:created>
  <dcterms:modified xsi:type="dcterms:W3CDTF">2022-08-31T10:55:29Z</dcterms:modified>
</cp:coreProperties>
</file>