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219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29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0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9403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24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62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6087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8950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8886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58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F4EB-1403-41AA-A68E-9DA0E684C70F}" type="datetimeFigureOut">
              <a:rPr lang="de-DE" smtClean="0"/>
              <a:t>27.11.2016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9A16E-BB74-41DB-AB4C-D3204D7407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10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Bildergebnis für WS2811 str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252" y="2539031"/>
            <a:ext cx="2106498" cy="146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androidheadlines.com/wp-content/uploads/2015/12/amazon-ech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782" y="2590445"/>
            <a:ext cx="1518448" cy="151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60" y="4974779"/>
            <a:ext cx="688611" cy="826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916" y="3007754"/>
            <a:ext cx="684894" cy="821874"/>
          </a:xfrm>
          <a:prstGeom prst="rect">
            <a:avLst/>
          </a:prstGeom>
        </p:spPr>
      </p:pic>
      <p:sp>
        <p:nvSpPr>
          <p:cNvPr id="11" name="TextBox 504"/>
          <p:cNvSpPr txBox="1"/>
          <p:nvPr/>
        </p:nvSpPr>
        <p:spPr>
          <a:xfrm>
            <a:off x="3780965" y="391433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Lambda</a:t>
            </a:r>
          </a:p>
        </p:txBody>
      </p:sp>
      <p:sp>
        <p:nvSpPr>
          <p:cNvPr id="12" name="TextBox 504"/>
          <p:cNvSpPr txBox="1"/>
          <p:nvPr/>
        </p:nvSpPr>
        <p:spPr>
          <a:xfrm>
            <a:off x="2083256" y="3914330"/>
            <a:ext cx="825006" cy="5666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Christmas Tree Skill</a:t>
            </a:r>
          </a:p>
        </p:txBody>
      </p:sp>
      <p:sp>
        <p:nvSpPr>
          <p:cNvPr id="13" name="TextBox 504"/>
          <p:cNvSpPr txBox="1"/>
          <p:nvPr/>
        </p:nvSpPr>
        <p:spPr>
          <a:xfrm>
            <a:off x="3780965" y="5843621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/>
              <a:t>S3</a:t>
            </a:r>
          </a:p>
        </p:txBody>
      </p:sp>
      <p:pic>
        <p:nvPicPr>
          <p:cNvPr id="16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948" y="5184531"/>
            <a:ext cx="559860" cy="580596"/>
          </a:xfrm>
          <a:prstGeom prst="rect">
            <a:avLst/>
          </a:prstGeom>
        </p:spPr>
      </p:pic>
      <p:sp>
        <p:nvSpPr>
          <p:cNvPr id="17" name="TextBox 504"/>
          <p:cNvSpPr txBox="1"/>
          <p:nvPr/>
        </p:nvSpPr>
        <p:spPr>
          <a:xfrm>
            <a:off x="4570725" y="5831968"/>
            <a:ext cx="825006" cy="436661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Bucket</a:t>
            </a:r>
          </a:p>
          <a:p>
            <a:pPr algn="ctr"/>
            <a:r>
              <a:rPr lang="en-US" sz="1000" b="1" dirty="0"/>
              <a:t>with MP3s</a:t>
            </a:r>
          </a:p>
        </p:txBody>
      </p:sp>
      <p:pic>
        <p:nvPicPr>
          <p:cNvPr id="1026" name="Picture 2" descr="https://developer.amazon.com/public/binaries/content/gallery/developerportalpublic/solutions/alexa/dp_image_kit_0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37" y="2954722"/>
            <a:ext cx="1117044" cy="95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4"/>
          <p:cNvCxnSpPr/>
          <p:nvPr/>
        </p:nvCxnSpPr>
        <p:spPr>
          <a:xfrm flipH="1">
            <a:off x="1131213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4"/>
          <p:cNvCxnSpPr/>
          <p:nvPr/>
        </p:nvCxnSpPr>
        <p:spPr>
          <a:xfrm flipH="1">
            <a:off x="1131213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Ellipse 52"/>
          <p:cNvSpPr/>
          <p:nvPr/>
        </p:nvSpPr>
        <p:spPr>
          <a:xfrm>
            <a:off x="1361223" y="3062400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de-DE" dirty="0"/>
          </a:p>
        </p:txBody>
      </p:sp>
      <p:pic>
        <p:nvPicPr>
          <p:cNvPr id="35" name="Pictur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916" y="1208135"/>
            <a:ext cx="705774" cy="781780"/>
          </a:xfrm>
          <a:prstGeom prst="rect">
            <a:avLst/>
          </a:prstGeom>
        </p:spPr>
      </p:pic>
      <p:cxnSp>
        <p:nvCxnSpPr>
          <p:cNvPr id="38" name="Straight Connector 34"/>
          <p:cNvCxnSpPr/>
          <p:nvPr/>
        </p:nvCxnSpPr>
        <p:spPr>
          <a:xfrm flipH="1">
            <a:off x="6376588" y="3205041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504"/>
          <p:cNvSpPr txBox="1"/>
          <p:nvPr/>
        </p:nvSpPr>
        <p:spPr>
          <a:xfrm>
            <a:off x="3767860" y="2040142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 err="1"/>
              <a:t>DynamoDB</a:t>
            </a:r>
            <a:endParaRPr lang="en-US" sz="1000" b="1" dirty="0"/>
          </a:p>
        </p:txBody>
      </p:sp>
      <p:cxnSp>
        <p:nvCxnSpPr>
          <p:cNvPr id="43" name="Straight Connector 34"/>
          <p:cNvCxnSpPr>
            <a:endCxn id="10" idx="0"/>
          </p:cNvCxnSpPr>
          <p:nvPr/>
        </p:nvCxnSpPr>
        <p:spPr>
          <a:xfrm flipH="1">
            <a:off x="4180363" y="2438544"/>
            <a:ext cx="6352" cy="569210"/>
          </a:xfrm>
          <a:prstGeom prst="straightConnector1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4" name="Picture 3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297" y="2938721"/>
            <a:ext cx="707861" cy="849433"/>
          </a:xfrm>
          <a:prstGeom prst="rect">
            <a:avLst/>
          </a:prstGeom>
        </p:spPr>
      </p:pic>
      <p:sp>
        <p:nvSpPr>
          <p:cNvPr id="47" name="TextBox 504"/>
          <p:cNvSpPr txBox="1"/>
          <p:nvPr/>
        </p:nvSpPr>
        <p:spPr>
          <a:xfrm>
            <a:off x="5516427" y="3888374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AWS</a:t>
            </a:r>
          </a:p>
          <a:p>
            <a:pPr algn="ctr"/>
            <a:r>
              <a:rPr lang="en-US" sz="1000" b="1" dirty="0" err="1"/>
              <a:t>IoT</a:t>
            </a:r>
            <a:endParaRPr lang="en-US" sz="1000" b="1" dirty="0"/>
          </a:p>
        </p:txBody>
      </p:sp>
      <p:cxnSp>
        <p:nvCxnSpPr>
          <p:cNvPr id="58" name="Straight Connector 34"/>
          <p:cNvCxnSpPr/>
          <p:nvPr/>
        </p:nvCxnSpPr>
        <p:spPr>
          <a:xfrm flipV="1">
            <a:off x="4161466" y="4312598"/>
            <a:ext cx="375" cy="643327"/>
          </a:xfrm>
          <a:prstGeom prst="straightConnector1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1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417" y="2689064"/>
            <a:ext cx="471778" cy="643333"/>
          </a:xfrm>
          <a:prstGeom prst="rect">
            <a:avLst/>
          </a:prstGeom>
        </p:spPr>
      </p:pic>
      <p:sp>
        <p:nvSpPr>
          <p:cNvPr id="62" name="TextBox 504"/>
          <p:cNvSpPr txBox="1"/>
          <p:nvPr/>
        </p:nvSpPr>
        <p:spPr>
          <a:xfrm>
            <a:off x="7142605" y="2314558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MQTT</a:t>
            </a:r>
          </a:p>
          <a:p>
            <a:pPr algn="ctr"/>
            <a:r>
              <a:rPr lang="en-US" sz="1000" b="1" dirty="0"/>
              <a:t>Delta Topic</a:t>
            </a:r>
          </a:p>
        </p:txBody>
      </p:sp>
      <p:pic>
        <p:nvPicPr>
          <p:cNvPr id="63" name="Picture 10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812" y="1236633"/>
            <a:ext cx="500558" cy="492352"/>
          </a:xfrm>
          <a:prstGeom prst="rect">
            <a:avLst/>
          </a:prstGeom>
        </p:spPr>
      </p:pic>
      <p:sp>
        <p:nvSpPr>
          <p:cNvPr id="64" name="TextBox 504"/>
          <p:cNvSpPr txBox="1"/>
          <p:nvPr/>
        </p:nvSpPr>
        <p:spPr>
          <a:xfrm>
            <a:off x="4580775" y="1763093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Table with</a:t>
            </a:r>
          </a:p>
          <a:p>
            <a:pPr algn="ctr"/>
            <a:r>
              <a:rPr lang="en-US" sz="1000" b="1" dirty="0"/>
              <a:t>Tree State</a:t>
            </a:r>
          </a:p>
        </p:txBody>
      </p:sp>
      <p:cxnSp>
        <p:nvCxnSpPr>
          <p:cNvPr id="45" name="Straight Connector 34"/>
          <p:cNvCxnSpPr/>
          <p:nvPr/>
        </p:nvCxnSpPr>
        <p:spPr>
          <a:xfrm flipH="1">
            <a:off x="2933555" y="3217708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34"/>
          <p:cNvCxnSpPr/>
          <p:nvPr/>
        </p:nvCxnSpPr>
        <p:spPr>
          <a:xfrm flipH="1">
            <a:off x="2933555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34"/>
          <p:cNvCxnSpPr/>
          <p:nvPr/>
        </p:nvCxnSpPr>
        <p:spPr>
          <a:xfrm flipH="1">
            <a:off x="4604406" y="3368540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9" name="Picture 4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159" y="3451258"/>
            <a:ext cx="471778" cy="643333"/>
          </a:xfrm>
          <a:prstGeom prst="rect">
            <a:avLst/>
          </a:prstGeom>
        </p:spPr>
      </p:pic>
      <p:sp>
        <p:nvSpPr>
          <p:cNvPr id="60" name="TextBox 504"/>
          <p:cNvSpPr txBox="1"/>
          <p:nvPr/>
        </p:nvSpPr>
        <p:spPr>
          <a:xfrm>
            <a:off x="7169545" y="411707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MQTT</a:t>
            </a:r>
          </a:p>
          <a:p>
            <a:pPr algn="ctr"/>
            <a:r>
              <a:rPr lang="en-US" sz="1000" b="1" dirty="0"/>
              <a:t>Update Topic</a:t>
            </a:r>
          </a:p>
        </p:txBody>
      </p:sp>
      <p:cxnSp>
        <p:nvCxnSpPr>
          <p:cNvPr id="65" name="Straight Connector 34"/>
          <p:cNvCxnSpPr/>
          <p:nvPr/>
        </p:nvCxnSpPr>
        <p:spPr>
          <a:xfrm flipH="1">
            <a:off x="6376588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Picture 2" descr="Bildergebnis für arduino yun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814" y="2716216"/>
            <a:ext cx="1327790" cy="132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Straight Connector 34"/>
          <p:cNvCxnSpPr/>
          <p:nvPr/>
        </p:nvCxnSpPr>
        <p:spPr>
          <a:xfrm flipH="1">
            <a:off x="7914933" y="3205041"/>
            <a:ext cx="834305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34"/>
          <p:cNvCxnSpPr/>
          <p:nvPr/>
        </p:nvCxnSpPr>
        <p:spPr>
          <a:xfrm flipH="1">
            <a:off x="7914933" y="3549218"/>
            <a:ext cx="834305" cy="0"/>
          </a:xfrm>
          <a:prstGeom prst="line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8" name="TextBox 504"/>
          <p:cNvSpPr txBox="1"/>
          <p:nvPr/>
        </p:nvSpPr>
        <p:spPr>
          <a:xfrm>
            <a:off x="9091003" y="391433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Arduino Yun</a:t>
            </a:r>
          </a:p>
        </p:txBody>
      </p:sp>
      <p:sp>
        <p:nvSpPr>
          <p:cNvPr id="69" name="TextBox 504"/>
          <p:cNvSpPr txBox="1"/>
          <p:nvPr/>
        </p:nvSpPr>
        <p:spPr>
          <a:xfrm>
            <a:off x="10568664" y="3914330"/>
            <a:ext cx="825006" cy="15563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000" b="1" dirty="0"/>
              <a:t>WS2811 LED Strand</a:t>
            </a:r>
          </a:p>
        </p:txBody>
      </p:sp>
      <p:sp>
        <p:nvSpPr>
          <p:cNvPr id="70" name="Ellipse 69"/>
          <p:cNvSpPr/>
          <p:nvPr/>
        </p:nvSpPr>
        <p:spPr>
          <a:xfrm>
            <a:off x="3179805" y="304270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de-DE" dirty="0"/>
          </a:p>
        </p:txBody>
      </p:sp>
      <p:sp>
        <p:nvSpPr>
          <p:cNvPr id="71" name="Ellipse 70"/>
          <p:cNvSpPr/>
          <p:nvPr/>
        </p:nvSpPr>
        <p:spPr>
          <a:xfrm>
            <a:off x="4821774" y="3217708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de-DE" dirty="0"/>
          </a:p>
        </p:txBody>
      </p:sp>
      <p:sp>
        <p:nvSpPr>
          <p:cNvPr id="72" name="Ellipse 71"/>
          <p:cNvSpPr/>
          <p:nvPr/>
        </p:nvSpPr>
        <p:spPr>
          <a:xfrm>
            <a:off x="6588856" y="3042705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de-DE" dirty="0"/>
          </a:p>
        </p:txBody>
      </p:sp>
      <p:sp>
        <p:nvSpPr>
          <p:cNvPr id="73" name="Ellipse 72"/>
          <p:cNvSpPr/>
          <p:nvPr/>
        </p:nvSpPr>
        <p:spPr>
          <a:xfrm>
            <a:off x="8129190" y="3049593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de-DE" dirty="0"/>
          </a:p>
        </p:txBody>
      </p:sp>
      <p:sp>
        <p:nvSpPr>
          <p:cNvPr id="74" name="Ellipse 73"/>
          <p:cNvSpPr/>
          <p:nvPr/>
        </p:nvSpPr>
        <p:spPr>
          <a:xfrm>
            <a:off x="8294626" y="3407816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de-DE" dirty="0"/>
          </a:p>
        </p:txBody>
      </p:sp>
      <p:sp>
        <p:nvSpPr>
          <p:cNvPr id="75" name="Ellipse 74"/>
          <p:cNvSpPr/>
          <p:nvPr/>
        </p:nvSpPr>
        <p:spPr>
          <a:xfrm>
            <a:off x="6741436" y="3396462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de-DE" dirty="0"/>
          </a:p>
        </p:txBody>
      </p:sp>
      <p:sp>
        <p:nvSpPr>
          <p:cNvPr id="76" name="Ellipse 75"/>
          <p:cNvSpPr/>
          <p:nvPr/>
        </p:nvSpPr>
        <p:spPr>
          <a:xfrm>
            <a:off x="3305867" y="3407816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de-DE" dirty="0"/>
          </a:p>
        </p:txBody>
      </p:sp>
      <p:sp>
        <p:nvSpPr>
          <p:cNvPr id="77" name="Ellipse 76"/>
          <p:cNvSpPr/>
          <p:nvPr/>
        </p:nvSpPr>
        <p:spPr>
          <a:xfrm>
            <a:off x="1506779" y="3397148"/>
            <a:ext cx="280463" cy="28280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226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Kay Lerch</dc:creator>
  <cp:lastModifiedBy>Kay Lerch</cp:lastModifiedBy>
  <cp:revision>20</cp:revision>
  <dcterms:created xsi:type="dcterms:W3CDTF">2016-05-26T19:52:26Z</dcterms:created>
  <dcterms:modified xsi:type="dcterms:W3CDTF">2016-11-27T18:57:53Z</dcterms:modified>
</cp:coreProperties>
</file>