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4cb26ec7e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4cb26ec7e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4cb26ec7e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4cb26ec7e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4cb26ec7e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4cb26ec7e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4cb26ec7e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4cb26ec7e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4cb26ec7e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4cb26ec7e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4cb26ec7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4cb26ec7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4cb26ec7e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4cb26ec7e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4cb26ec7e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4cb26ec7e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4cb26ec7e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4cb26ec7e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4cb26ec7e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4cb26ec7e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4cb26ec7e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4cb26ec7e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4cb26ec7e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4cb26ec7e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900"/>
              <a:t>Calendar</a:t>
            </a:r>
            <a:endParaRPr sz="6900"/>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Logan Benner, Nathan Bitzko, Emily Blomstrand, Thomas Ruff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2"/>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When an event is clicked, these details are brought up</a:t>
            </a:r>
            <a:endParaRPr/>
          </a:p>
        </p:txBody>
      </p:sp>
      <p:pic>
        <p:nvPicPr>
          <p:cNvPr id="184" name="Google Shape;184;p22"/>
          <p:cNvPicPr preferRelativeResize="0"/>
          <p:nvPr/>
        </p:nvPicPr>
        <p:blipFill>
          <a:blip r:embed="rId3">
            <a:alphaModFix/>
          </a:blip>
          <a:stretch>
            <a:fillRect/>
          </a:stretch>
        </p:blipFill>
        <p:spPr>
          <a:xfrm>
            <a:off x="2602063" y="848800"/>
            <a:ext cx="2867025" cy="3314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3"/>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If the staff meeting is canceled, we can remove it and events stay in sorted order</a:t>
            </a:r>
            <a:endParaRPr/>
          </a:p>
        </p:txBody>
      </p:sp>
      <p:pic>
        <p:nvPicPr>
          <p:cNvPr id="190" name="Google Shape;190;p23"/>
          <p:cNvPicPr preferRelativeResize="0"/>
          <p:nvPr/>
        </p:nvPicPr>
        <p:blipFill>
          <a:blip r:embed="rId3">
            <a:alphaModFix/>
          </a:blip>
          <a:stretch>
            <a:fillRect/>
          </a:stretch>
        </p:blipFill>
        <p:spPr>
          <a:xfrm>
            <a:off x="3328075" y="304800"/>
            <a:ext cx="2487846" cy="385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Save State</a:t>
            </a:r>
            <a:endParaRPr/>
          </a:p>
          <a:p>
            <a:pPr indent="0" lvl="0" marL="0" rtl="0" algn="ctr">
              <a:spcBef>
                <a:spcPts val="0"/>
              </a:spcBef>
              <a:spcAft>
                <a:spcPts val="0"/>
              </a:spcAft>
              <a:buNone/>
            </a:pPr>
            <a:r>
              <a:rPr lang="en" sz="2400">
                <a:solidFill>
                  <a:srgbClr val="000000"/>
                </a:solidFill>
              </a:rPr>
              <a:t>When the Calendar starts, if no save file is detected, a new file is made. This is maintained so that each time the calendar is opened, the same events are found.</a:t>
            </a:r>
            <a:endParaRPr sz="24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5"/>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sz="500"/>
              <a:t>Thank you</a:t>
            </a:r>
            <a:endParaRPr i="1" sz="500"/>
          </a:p>
        </p:txBody>
      </p:sp>
      <p:pic>
        <p:nvPicPr>
          <p:cNvPr id="201" name="Google Shape;201;p25"/>
          <p:cNvPicPr preferRelativeResize="0"/>
          <p:nvPr/>
        </p:nvPicPr>
        <p:blipFill>
          <a:blip r:embed="rId3">
            <a:alphaModFix/>
          </a:blip>
          <a:stretch>
            <a:fillRect/>
          </a:stretch>
        </p:blipFill>
        <p:spPr>
          <a:xfrm>
            <a:off x="1475863" y="209900"/>
            <a:ext cx="6192266" cy="3858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Calendar</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Our calendar allows the user to keep track of their schedule. Each month shows the days and how many currently scheduled events are kept, and the user can switch to view a specific week of the month if they wish. By clicking on a day, they can bring up the daily schedule. Through each day, the user can add or remove events to adjust their schedule. The calendar will also persist after closing and reopening the app.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default view, which reads the system for the current month and year</a:t>
            </a:r>
            <a:endParaRPr/>
          </a:p>
        </p:txBody>
      </p:sp>
      <p:pic>
        <p:nvPicPr>
          <p:cNvPr id="141" name="Google Shape;141;p15"/>
          <p:cNvPicPr preferRelativeResize="0"/>
          <p:nvPr/>
        </p:nvPicPr>
        <p:blipFill>
          <a:blip r:embed="rId3">
            <a:alphaModFix/>
          </a:blip>
          <a:stretch>
            <a:fillRect/>
          </a:stretch>
        </p:blipFill>
        <p:spPr>
          <a:xfrm>
            <a:off x="2412438" y="274275"/>
            <a:ext cx="4319114" cy="3858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Using the leftmost selector, can switch to view a particular week of the month</a:t>
            </a:r>
            <a:endParaRPr/>
          </a:p>
        </p:txBody>
      </p:sp>
      <p:pic>
        <p:nvPicPr>
          <p:cNvPr id="147" name="Google Shape;147;p16"/>
          <p:cNvPicPr preferRelativeResize="0"/>
          <p:nvPr/>
        </p:nvPicPr>
        <p:blipFill>
          <a:blip r:embed="rId3">
            <a:alphaModFix/>
          </a:blip>
          <a:stretch>
            <a:fillRect/>
          </a:stretch>
        </p:blipFill>
        <p:spPr>
          <a:xfrm>
            <a:off x="2708750" y="304800"/>
            <a:ext cx="3726510" cy="385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Different months highlight the correct days, and account for leap years</a:t>
            </a:r>
            <a:endParaRPr/>
          </a:p>
        </p:txBody>
      </p:sp>
      <p:pic>
        <p:nvPicPr>
          <p:cNvPr id="153" name="Google Shape;153;p17"/>
          <p:cNvPicPr preferRelativeResize="0"/>
          <p:nvPr/>
        </p:nvPicPr>
        <p:blipFill>
          <a:blip r:embed="rId3">
            <a:alphaModFix/>
          </a:blip>
          <a:stretch>
            <a:fillRect/>
          </a:stretch>
        </p:blipFill>
        <p:spPr>
          <a:xfrm>
            <a:off x="2408350" y="304800"/>
            <a:ext cx="4327309" cy="3858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8"/>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When a day is clicked with no events, a blank schedule is shown</a:t>
            </a:r>
            <a:endParaRPr/>
          </a:p>
        </p:txBody>
      </p:sp>
      <p:pic>
        <p:nvPicPr>
          <p:cNvPr id="159" name="Google Shape;159;p18"/>
          <p:cNvPicPr preferRelativeResize="0"/>
          <p:nvPr/>
        </p:nvPicPr>
        <p:blipFill>
          <a:blip r:embed="rId3">
            <a:alphaModFix/>
          </a:blip>
          <a:stretch>
            <a:fillRect/>
          </a:stretch>
        </p:blipFill>
        <p:spPr>
          <a:xfrm>
            <a:off x="3342588" y="304800"/>
            <a:ext cx="2458833" cy="385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9"/>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Add Event button allows a user to enter these specifications</a:t>
            </a:r>
            <a:endParaRPr/>
          </a:p>
        </p:txBody>
      </p:sp>
      <p:pic>
        <p:nvPicPr>
          <p:cNvPr id="165" name="Google Shape;165;p19"/>
          <p:cNvPicPr preferRelativeResize="0"/>
          <p:nvPr/>
        </p:nvPicPr>
        <p:blipFill>
          <a:blip r:embed="rId3">
            <a:alphaModFix/>
          </a:blip>
          <a:stretch>
            <a:fillRect/>
          </a:stretch>
        </p:blipFill>
        <p:spPr>
          <a:xfrm>
            <a:off x="3540588" y="304800"/>
            <a:ext cx="2062827" cy="385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color selector allows the user to color code their events to be displayed</a:t>
            </a:r>
            <a:endParaRPr/>
          </a:p>
        </p:txBody>
      </p:sp>
      <p:pic>
        <p:nvPicPr>
          <p:cNvPr id="171" name="Google Shape;171;p20"/>
          <p:cNvPicPr preferRelativeResize="0"/>
          <p:nvPr/>
        </p:nvPicPr>
        <p:blipFill>
          <a:blip r:embed="rId3">
            <a:alphaModFix/>
          </a:blip>
          <a:stretch>
            <a:fillRect/>
          </a:stretch>
        </p:blipFill>
        <p:spPr>
          <a:xfrm>
            <a:off x="2654450" y="1438275"/>
            <a:ext cx="2762250" cy="2266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1"/>
          <p:cNvSpPr txBox="1"/>
          <p:nvPr>
            <p:ph idx="1" type="body"/>
          </p:nvPr>
        </p:nvSpPr>
        <p:spPr>
          <a:xfrm>
            <a:off x="328025" y="4163500"/>
            <a:ext cx="7415100" cy="75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full schedule shows the desired colors, and scales blocks to their duration</a:t>
            </a:r>
            <a:endParaRPr/>
          </a:p>
          <a:p>
            <a:pPr indent="0" lvl="0" marL="0" rtl="0" algn="l">
              <a:spcBef>
                <a:spcPts val="0"/>
              </a:spcBef>
              <a:spcAft>
                <a:spcPts val="0"/>
              </a:spcAft>
              <a:buNone/>
            </a:pPr>
            <a:r>
              <a:rPr lang="en"/>
              <a:t>Breakfast is an hour and starts at 8, while the staff meeting is at 10 and lasts 2 hours</a:t>
            </a:r>
            <a:endParaRPr/>
          </a:p>
          <a:p>
            <a:pPr indent="0" lvl="0" marL="0" rtl="0" algn="l">
              <a:spcBef>
                <a:spcPts val="0"/>
              </a:spcBef>
              <a:spcAft>
                <a:spcPts val="0"/>
              </a:spcAft>
              <a:buNone/>
            </a:pPr>
            <a:r>
              <a:rPr lang="en"/>
              <a:t>Soccer practice is 4 hours!</a:t>
            </a:r>
            <a:endParaRPr/>
          </a:p>
        </p:txBody>
      </p:sp>
      <p:pic>
        <p:nvPicPr>
          <p:cNvPr id="177" name="Google Shape;177;p21"/>
          <p:cNvPicPr preferRelativeResize="0"/>
          <p:nvPr/>
        </p:nvPicPr>
        <p:blipFill>
          <a:blip r:embed="rId3">
            <a:alphaModFix/>
          </a:blip>
          <a:stretch>
            <a:fillRect/>
          </a:stretch>
        </p:blipFill>
        <p:spPr>
          <a:xfrm>
            <a:off x="3402075" y="304800"/>
            <a:ext cx="2339849" cy="3858699"/>
          </a:xfrm>
          <a:prstGeom prst="rect">
            <a:avLst/>
          </a:prstGeom>
          <a:noFill/>
          <a:ln>
            <a:noFill/>
          </a:ln>
        </p:spPr>
      </p:pic>
      <p:sp>
        <p:nvSpPr>
          <p:cNvPr id="178" name="Google Shape;178;p21"/>
          <p:cNvSpPr txBox="1"/>
          <p:nvPr/>
        </p:nvSpPr>
        <p:spPr>
          <a:xfrm>
            <a:off x="300050" y="375050"/>
            <a:ext cx="2754000" cy="15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Wow Factor: Color-Coded</a:t>
            </a:r>
            <a:endParaRPr sz="1800">
              <a:latin typeface="Calibri"/>
              <a:ea typeface="Calibri"/>
              <a:cs typeface="Calibri"/>
              <a:sym typeface="Calibri"/>
            </a:endParaRPr>
          </a:p>
          <a:p>
            <a:pPr indent="0" lvl="0" marL="0" rtl="0" algn="l">
              <a:spcBef>
                <a:spcPts val="0"/>
              </a:spcBef>
              <a:spcAft>
                <a:spcPts val="0"/>
              </a:spcAft>
              <a:buNone/>
            </a:pPr>
            <a:r>
              <a:rPr lang="en" sz="1800">
                <a:latin typeface="Calibri"/>
                <a:ea typeface="Calibri"/>
                <a:cs typeface="Calibri"/>
                <a:sym typeface="Calibri"/>
              </a:rPr>
              <a:t>Events</a:t>
            </a: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