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397B7-1924-4F5A-B8A7-2C52B0A08628}" v="141" dt="2020-05-07T03:00:0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Calendar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By </a:t>
            </a:r>
          </a:p>
          <a:p>
            <a:r>
              <a:rPr lang="en-US" dirty="0">
                <a:cs typeface="Calibri"/>
              </a:rPr>
              <a:t>Amin </a:t>
            </a:r>
          </a:p>
          <a:p>
            <a:r>
              <a:rPr lang="en-US" dirty="0">
                <a:cs typeface="Calibri"/>
              </a:rPr>
              <a:t>Mahmood </a:t>
            </a:r>
          </a:p>
          <a:p>
            <a:r>
              <a:rPr lang="en-US" dirty="0">
                <a:cs typeface="Calibri"/>
              </a:rPr>
              <a:t>Joseph </a:t>
            </a:r>
          </a:p>
          <a:p>
            <a:r>
              <a:rPr lang="en-US" dirty="0">
                <a:cs typeface="Calibri"/>
              </a:rPr>
              <a:t>Nick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59F4-137F-41FF-9057-D21CE2C8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It's a calendar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981E-1199-44F1-B385-EFB05378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Does things </a:t>
            </a:r>
          </a:p>
          <a:p>
            <a:r>
              <a:rPr lang="en-US" dirty="0">
                <a:cs typeface="Calibri"/>
              </a:rPr>
              <a:t>Yeah it's pretty cool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12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Calendar </vt:lpstr>
      <vt:lpstr>It's a calendar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2020-05-07T02:56:35Z</dcterms:created>
  <dcterms:modified xsi:type="dcterms:W3CDTF">2020-05-07T03:00:08Z</dcterms:modified>
</cp:coreProperties>
</file>