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435" spc="-4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31" cap="all" spc="161">
                <a:solidFill>
                  <a:schemeClr val="tx2"/>
                </a:solidFill>
                <a:latin typeface="+mj-lt"/>
              </a:defRPr>
            </a:lvl1pPr>
            <a:lvl2pPr marL="367760" indent="0" algn="ctr">
              <a:buNone/>
              <a:defRPr sz="1931"/>
            </a:lvl2pPr>
            <a:lvl3pPr marL="735521" indent="0" algn="ctr">
              <a:buNone/>
              <a:defRPr sz="1931"/>
            </a:lvl3pPr>
            <a:lvl4pPr marL="1103281" indent="0" algn="ctr">
              <a:buNone/>
              <a:defRPr sz="1609"/>
            </a:lvl4pPr>
            <a:lvl5pPr marL="1471041" indent="0" algn="ctr">
              <a:buNone/>
              <a:defRPr sz="1609"/>
            </a:lvl5pPr>
            <a:lvl6pPr marL="1838801" indent="0" algn="ctr">
              <a:buNone/>
              <a:defRPr sz="1609"/>
            </a:lvl6pPr>
            <a:lvl7pPr marL="2206562" indent="0" algn="ctr">
              <a:buNone/>
              <a:defRPr sz="1609"/>
            </a:lvl7pPr>
            <a:lvl8pPr marL="2574322" indent="0" algn="ctr">
              <a:buNone/>
              <a:defRPr sz="1609"/>
            </a:lvl8pPr>
            <a:lvl9pPr marL="2942082" indent="0" algn="ctr">
              <a:buNone/>
              <a:defRPr sz="1609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8"/>
          <p:cNvCxnSpPr>
            <a:cxnSpLocks/>
          </p:cNvCxnSpPr>
          <p:nvPr/>
        </p:nvCxnSpPr>
        <p:spPr bwMode="auto"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240703" y="5797020"/>
            <a:ext cx="2219680" cy="16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14779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>
  <p:cSld name="Title and Content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702011" y="365126"/>
            <a:ext cx="8651789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/>
          </p:nvPr>
        </p:nvSpPr>
        <p:spPr bwMode="auto">
          <a:xfrm>
            <a:off x="172995" y="171922"/>
            <a:ext cx="2413216" cy="13255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329" y="6429547"/>
            <a:ext cx="460484" cy="4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4826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1931"/>
            </a:lvl1pPr>
            <a:lvl2pPr marL="367760" indent="0" algn="ctr">
              <a:buNone/>
              <a:defRPr sz="1609"/>
            </a:lvl2pPr>
            <a:lvl3pPr marL="735521" indent="0" algn="ctr">
              <a:buNone/>
              <a:defRPr sz="1448"/>
            </a:lvl3pPr>
            <a:lvl4pPr marL="1103281" indent="0" algn="ctr">
              <a:buNone/>
              <a:defRPr sz="1287"/>
            </a:lvl4pPr>
            <a:lvl5pPr marL="1471041" indent="0" algn="ctr">
              <a:buNone/>
              <a:defRPr sz="1287"/>
            </a:lvl5pPr>
            <a:lvl6pPr marL="1838801" indent="0" algn="ctr">
              <a:buNone/>
              <a:defRPr sz="1287"/>
            </a:lvl6pPr>
            <a:lvl7pPr marL="2206562" indent="0" algn="ctr">
              <a:buNone/>
              <a:defRPr sz="1287"/>
            </a:lvl7pPr>
            <a:lvl8pPr marL="2574322" indent="0" algn="ctr">
              <a:buNone/>
              <a:defRPr sz="1287"/>
            </a:lvl8pPr>
            <a:lvl9pPr marL="2942082" indent="0" algn="ctr">
              <a:buNone/>
              <a:defRPr sz="1287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1" y="1709739"/>
            <a:ext cx="10515600" cy="2852737"/>
          </a:xfrm>
        </p:spPr>
        <p:txBody>
          <a:bodyPr anchor="b"/>
          <a:lstStyle>
            <a:lvl1pPr>
              <a:defRPr sz="4826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1pPr>
            <a:lvl2pPr marL="36776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2pPr>
            <a:lvl3pPr marL="735521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3pPr>
            <a:lvl4pPr marL="1103281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4pPr>
            <a:lvl5pPr marL="1471041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5pPr>
            <a:lvl6pPr marL="1838801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6pPr>
            <a:lvl7pPr marL="2206562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7pPr>
            <a:lvl8pPr marL="2574322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8pPr>
            <a:lvl9pPr marL="2942082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1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1_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9" y="36512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931" b="1"/>
            </a:lvl1pPr>
            <a:lvl2pPr marL="367760" indent="0">
              <a:buNone/>
              <a:defRPr sz="1609" b="1"/>
            </a:lvl2pPr>
            <a:lvl3pPr marL="735521" indent="0">
              <a:buNone/>
              <a:defRPr sz="1448" b="1"/>
            </a:lvl3pPr>
            <a:lvl4pPr marL="1103281" indent="0">
              <a:buNone/>
              <a:defRPr sz="1287" b="1"/>
            </a:lvl4pPr>
            <a:lvl5pPr marL="1471041" indent="0">
              <a:buNone/>
              <a:defRPr sz="1287" b="1"/>
            </a:lvl5pPr>
            <a:lvl6pPr marL="1838801" indent="0">
              <a:buNone/>
              <a:defRPr sz="1287" b="1"/>
            </a:lvl6pPr>
            <a:lvl7pPr marL="2206562" indent="0">
              <a:buNone/>
              <a:defRPr sz="1287" b="1"/>
            </a:lvl7pPr>
            <a:lvl8pPr marL="2574322" indent="0">
              <a:buNone/>
              <a:defRPr sz="1287" b="1"/>
            </a:lvl8pPr>
            <a:lvl9pPr marL="2942082" indent="0">
              <a:buNone/>
              <a:defRPr sz="1287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1931" b="1"/>
            </a:lvl1pPr>
            <a:lvl2pPr marL="367760" indent="0">
              <a:buNone/>
              <a:defRPr sz="1609" b="1"/>
            </a:lvl2pPr>
            <a:lvl3pPr marL="735521" indent="0">
              <a:buNone/>
              <a:defRPr sz="1448" b="1"/>
            </a:lvl3pPr>
            <a:lvl4pPr marL="1103281" indent="0">
              <a:buNone/>
              <a:defRPr sz="1287" b="1"/>
            </a:lvl4pPr>
            <a:lvl5pPr marL="1471041" indent="0">
              <a:buNone/>
              <a:defRPr sz="1287" b="1"/>
            </a:lvl5pPr>
            <a:lvl6pPr marL="1838801" indent="0">
              <a:buNone/>
              <a:defRPr sz="1287" b="1"/>
            </a:lvl6pPr>
            <a:lvl7pPr marL="2206562" indent="0">
              <a:buNone/>
              <a:defRPr sz="1287" b="1"/>
            </a:lvl7pPr>
            <a:lvl8pPr marL="2574322" indent="0">
              <a:buNone/>
              <a:defRPr sz="1287" b="1"/>
            </a:lvl8pPr>
            <a:lvl9pPr marL="2942082" indent="0">
              <a:buNone/>
              <a:defRPr sz="1287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4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1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329" y="6429547"/>
            <a:ext cx="460484" cy="4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12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>
  <p:cSld name="1_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9" y="457200"/>
            <a:ext cx="3932237" cy="1600200"/>
          </a:xfrm>
        </p:spPr>
        <p:txBody>
          <a:bodyPr anchor="b"/>
          <a:lstStyle>
            <a:lvl1pPr>
              <a:defRPr sz="2574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9" y="987426"/>
            <a:ext cx="6172200" cy="4873625"/>
          </a:xfrm>
        </p:spPr>
        <p:txBody>
          <a:bodyPr/>
          <a:lstStyle>
            <a:lvl1pPr>
              <a:defRPr sz="2574"/>
            </a:lvl1pPr>
            <a:lvl2pPr>
              <a:defRPr sz="2252"/>
            </a:lvl2pPr>
            <a:lvl3pPr>
              <a:defRPr sz="1931"/>
            </a:lvl3pPr>
            <a:lvl4pPr>
              <a:defRPr sz="1609"/>
            </a:lvl4pPr>
            <a:lvl5pPr>
              <a:defRPr sz="1609"/>
            </a:lvl5pPr>
            <a:lvl6pPr>
              <a:defRPr sz="1609"/>
            </a:lvl6pPr>
            <a:lvl7pPr>
              <a:defRPr sz="1609"/>
            </a:lvl7pPr>
            <a:lvl8pPr>
              <a:defRPr sz="1609"/>
            </a:lvl8pPr>
            <a:lvl9pPr>
              <a:defRPr sz="1609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287"/>
            </a:lvl1pPr>
            <a:lvl2pPr marL="367760" indent="0">
              <a:buNone/>
              <a:defRPr sz="1127"/>
            </a:lvl2pPr>
            <a:lvl3pPr marL="735521" indent="0">
              <a:buNone/>
              <a:defRPr sz="965"/>
            </a:lvl3pPr>
            <a:lvl4pPr marL="1103281" indent="0">
              <a:buNone/>
              <a:defRPr sz="805"/>
            </a:lvl4pPr>
            <a:lvl5pPr marL="1471041" indent="0">
              <a:buNone/>
              <a:defRPr sz="805"/>
            </a:lvl5pPr>
            <a:lvl6pPr marL="1838801" indent="0">
              <a:buNone/>
              <a:defRPr sz="805"/>
            </a:lvl6pPr>
            <a:lvl7pPr marL="2206562" indent="0">
              <a:buNone/>
              <a:defRPr sz="805"/>
            </a:lvl7pPr>
            <a:lvl8pPr marL="2574322" indent="0">
              <a:buNone/>
              <a:defRPr sz="805"/>
            </a:lvl8pPr>
            <a:lvl9pPr marL="2942082" indent="0">
              <a:buNone/>
              <a:defRPr sz="805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>
  <p:cSld name="1_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9" y="457200"/>
            <a:ext cx="3932237" cy="1600200"/>
          </a:xfrm>
        </p:spPr>
        <p:txBody>
          <a:bodyPr anchor="b"/>
          <a:lstStyle>
            <a:lvl1pPr>
              <a:defRPr sz="2574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2574"/>
            </a:lvl1pPr>
            <a:lvl2pPr marL="367760" indent="0">
              <a:buNone/>
              <a:defRPr sz="2252"/>
            </a:lvl2pPr>
            <a:lvl3pPr marL="735521" indent="0">
              <a:buNone/>
              <a:defRPr sz="1931"/>
            </a:lvl3pPr>
            <a:lvl4pPr marL="1103281" indent="0">
              <a:buNone/>
              <a:defRPr sz="1609"/>
            </a:lvl4pPr>
            <a:lvl5pPr marL="1471041" indent="0">
              <a:buNone/>
              <a:defRPr sz="1609"/>
            </a:lvl5pPr>
            <a:lvl6pPr marL="1838801" indent="0">
              <a:buNone/>
              <a:defRPr sz="1609"/>
            </a:lvl6pPr>
            <a:lvl7pPr marL="2206562" indent="0">
              <a:buNone/>
              <a:defRPr sz="1609"/>
            </a:lvl7pPr>
            <a:lvl8pPr marL="2574322" indent="0">
              <a:buNone/>
              <a:defRPr sz="1609"/>
            </a:lvl8pPr>
            <a:lvl9pPr marL="2942082" indent="0">
              <a:buNone/>
              <a:defRPr sz="1609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287"/>
            </a:lvl1pPr>
            <a:lvl2pPr marL="367760" indent="0">
              <a:buNone/>
              <a:defRPr sz="1127"/>
            </a:lvl2pPr>
            <a:lvl3pPr marL="735521" indent="0">
              <a:buNone/>
              <a:defRPr sz="965"/>
            </a:lvl3pPr>
            <a:lvl4pPr marL="1103281" indent="0">
              <a:buNone/>
              <a:defRPr sz="805"/>
            </a:lvl4pPr>
            <a:lvl5pPr marL="1471041" indent="0">
              <a:buNone/>
              <a:defRPr sz="805"/>
            </a:lvl5pPr>
            <a:lvl6pPr marL="1838801" indent="0">
              <a:buNone/>
              <a:defRPr sz="805"/>
            </a:lvl6pPr>
            <a:lvl7pPr marL="2206562" indent="0">
              <a:buNone/>
              <a:defRPr sz="805"/>
            </a:lvl7pPr>
            <a:lvl8pPr marL="2574322" indent="0">
              <a:buNone/>
              <a:defRPr sz="805"/>
            </a:lvl8pPr>
            <a:lvl9pPr marL="2942082" indent="0">
              <a:buNone/>
              <a:defRPr sz="805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2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>
  <p:cSld name="1_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8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>
  <p:cSld name="1_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6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6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43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31" cap="all" spc="161">
                <a:solidFill>
                  <a:schemeClr val="tx2"/>
                </a:solidFill>
                <a:latin typeface="+mj-lt"/>
              </a:defRPr>
            </a:lvl1pPr>
            <a:lvl2pPr marL="367760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2pPr>
            <a:lvl3pPr marL="735521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3pPr>
            <a:lvl4pPr marL="1103281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4pPr>
            <a:lvl5pPr marL="1471041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5pPr>
            <a:lvl6pPr marL="1838801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6pPr>
            <a:lvl7pPr marL="2206562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7pPr>
            <a:lvl8pPr marL="2574322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8pPr>
            <a:lvl9pPr marL="2942082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8"/>
          <p:cNvCxnSpPr>
            <a:cxnSpLocks/>
          </p:cNvCxnSpPr>
          <p:nvPr/>
        </p:nvCxnSpPr>
        <p:spPr bwMode="auto"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4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4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3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09" b="0" cap="all">
                <a:solidFill>
                  <a:schemeClr val="tx2"/>
                </a:solidFill>
              </a:defRPr>
            </a:lvl1pPr>
            <a:lvl2pPr marL="367760" indent="0">
              <a:buNone/>
              <a:defRPr sz="1609" b="1"/>
            </a:lvl2pPr>
            <a:lvl3pPr marL="735521" indent="0">
              <a:buNone/>
              <a:defRPr sz="1448" b="1"/>
            </a:lvl3pPr>
            <a:lvl4pPr marL="1103281" indent="0">
              <a:buNone/>
              <a:defRPr sz="1287" b="1"/>
            </a:lvl4pPr>
            <a:lvl5pPr marL="1471041" indent="0">
              <a:buNone/>
              <a:defRPr sz="1287" b="1"/>
            </a:lvl5pPr>
            <a:lvl6pPr marL="1838801" indent="0">
              <a:buNone/>
              <a:defRPr sz="1287" b="1"/>
            </a:lvl6pPr>
            <a:lvl7pPr marL="2206562" indent="0">
              <a:buNone/>
              <a:defRPr sz="1287" b="1"/>
            </a:lvl7pPr>
            <a:lvl8pPr marL="2574322" indent="0">
              <a:buNone/>
              <a:defRPr sz="1287" b="1"/>
            </a:lvl8pPr>
            <a:lvl9pPr marL="2942082" indent="0">
              <a:buNone/>
              <a:defRPr sz="1287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5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3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09" b="0" cap="all">
                <a:solidFill>
                  <a:schemeClr val="tx2"/>
                </a:solidFill>
              </a:defRPr>
            </a:lvl1pPr>
            <a:lvl2pPr marL="367760" indent="0">
              <a:buNone/>
              <a:defRPr sz="1609" b="1"/>
            </a:lvl2pPr>
            <a:lvl3pPr marL="735521" indent="0">
              <a:buNone/>
              <a:defRPr sz="1448" b="1"/>
            </a:lvl3pPr>
            <a:lvl4pPr marL="1103281" indent="0">
              <a:buNone/>
              <a:defRPr sz="1287" b="1"/>
            </a:lvl4pPr>
            <a:lvl5pPr marL="1471041" indent="0">
              <a:buNone/>
              <a:defRPr sz="1287" b="1"/>
            </a:lvl5pPr>
            <a:lvl6pPr marL="1838801" indent="0">
              <a:buNone/>
              <a:defRPr sz="1287" b="1"/>
            </a:lvl6pPr>
            <a:lvl7pPr marL="2206562" indent="0">
              <a:buNone/>
              <a:defRPr sz="1287" b="1"/>
            </a:lvl7pPr>
            <a:lvl8pPr marL="2574322" indent="0">
              <a:buNone/>
              <a:defRPr sz="1287" b="1"/>
            </a:lvl8pPr>
            <a:lvl9pPr marL="2942082" indent="0">
              <a:buNone/>
              <a:defRPr sz="1287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5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/>
          <p:cNvSpPr/>
          <p:nvPr/>
        </p:nvSpPr>
        <p:spPr bwMode="auto"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2896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800601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07">
                <a:solidFill>
                  <a:srgbClr val="FFFFFF"/>
                </a:solidFill>
              </a:defRPr>
            </a:lvl1pPr>
            <a:lvl2pPr marL="367760" indent="0">
              <a:buNone/>
              <a:defRPr sz="965"/>
            </a:lvl2pPr>
            <a:lvl3pPr marL="735521" indent="0">
              <a:buNone/>
              <a:defRPr sz="805"/>
            </a:lvl3pPr>
            <a:lvl4pPr marL="1103281" indent="0">
              <a:buNone/>
              <a:defRPr sz="724"/>
            </a:lvl4pPr>
            <a:lvl5pPr marL="1471041" indent="0">
              <a:buNone/>
              <a:defRPr sz="724"/>
            </a:lvl5pPr>
            <a:lvl6pPr marL="1838801" indent="0">
              <a:buNone/>
              <a:defRPr sz="724"/>
            </a:lvl6pPr>
            <a:lvl7pPr marL="2206562" indent="0">
              <a:buNone/>
              <a:defRPr sz="724"/>
            </a:lvl7pPr>
            <a:lvl8pPr marL="2574322" indent="0">
              <a:buNone/>
              <a:defRPr sz="724"/>
            </a:lvl8pPr>
            <a:lvl9pPr marL="2942082" indent="0">
              <a:buNone/>
              <a:defRPr sz="724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5513" y="6459786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896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6" y="1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2574">
                <a:solidFill>
                  <a:schemeClr val="bg1"/>
                </a:solidFill>
              </a:defRPr>
            </a:lvl1pPr>
            <a:lvl2pPr marL="367760" indent="0">
              <a:buNone/>
              <a:defRPr sz="2252"/>
            </a:lvl2pPr>
            <a:lvl3pPr marL="735521" indent="0">
              <a:buNone/>
              <a:defRPr sz="1931"/>
            </a:lvl3pPr>
            <a:lvl4pPr marL="1103281" indent="0">
              <a:buNone/>
              <a:defRPr sz="1609"/>
            </a:lvl4pPr>
            <a:lvl5pPr marL="1471041" indent="0">
              <a:buNone/>
              <a:defRPr sz="1609"/>
            </a:lvl5pPr>
            <a:lvl6pPr marL="1838801" indent="0">
              <a:buNone/>
              <a:defRPr sz="1609"/>
            </a:lvl6pPr>
            <a:lvl7pPr marL="2206562" indent="0">
              <a:buNone/>
              <a:defRPr sz="1609"/>
            </a:lvl7pPr>
            <a:lvl8pPr marL="2574322" indent="0">
              <a:buNone/>
              <a:defRPr sz="1609"/>
            </a:lvl8pPr>
            <a:lvl9pPr marL="2942082" indent="0">
              <a:buNone/>
              <a:defRPr sz="1609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83"/>
              </a:spcAft>
              <a:buNone/>
              <a:defRPr sz="1207">
                <a:solidFill>
                  <a:srgbClr val="FFFFFF"/>
                </a:solidFill>
              </a:defRPr>
            </a:lvl1pPr>
            <a:lvl2pPr marL="367760" indent="0">
              <a:buNone/>
              <a:defRPr sz="965"/>
            </a:lvl2pPr>
            <a:lvl3pPr marL="735521" indent="0">
              <a:buNone/>
              <a:defRPr sz="805"/>
            </a:lvl3pPr>
            <a:lvl4pPr marL="1103281" indent="0">
              <a:buNone/>
              <a:defRPr sz="724"/>
            </a:lvl4pPr>
            <a:lvl5pPr marL="1471041" indent="0">
              <a:buNone/>
              <a:defRPr sz="724"/>
            </a:lvl5pPr>
            <a:lvl6pPr marL="1838801" indent="0">
              <a:buNone/>
              <a:defRPr sz="724"/>
            </a:lvl6pPr>
            <a:lvl7pPr marL="2206562" indent="0">
              <a:buNone/>
              <a:defRPr sz="724"/>
            </a:lvl7pPr>
            <a:lvl8pPr marL="2574322" indent="0">
              <a:buNone/>
              <a:defRPr sz="724"/>
            </a:lvl8pPr>
            <a:lvl9pPr marL="2942082" indent="0">
              <a:buNone/>
              <a:defRPr sz="724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3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1" y="6334317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97281" y="645978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rgbClr val="FFFFFF"/>
                </a:solidFill>
              </a:defRPr>
            </a:lvl1pPr>
          </a:lstStyle>
          <a:p>
            <a:fld id="{276B7FCD-F46F-4DCA-A62A-6C8CCCDE91A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5" y="6459786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 cap="all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9" y="64597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5">
                <a:solidFill>
                  <a:srgbClr val="FFFFFF"/>
                </a:solidFill>
              </a:defRPr>
            </a:lvl1pPr>
          </a:lstStyle>
          <a:p>
            <a:fld id="{A46FC80F-9A6D-4EBE-821F-25339D3DB4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9"/>
          <p:cNvCxnSpPr>
            <a:cxnSpLocks/>
          </p:cNvCxnSpPr>
          <p:nvPr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735521" eaLnBrk="1" hangingPunct="1">
        <a:lnSpc>
          <a:spcPct val="85000"/>
        </a:lnSpc>
        <a:spcBef>
          <a:spcPts val="0"/>
        </a:spcBef>
        <a:buNone/>
        <a:defRPr sz="3861" spc="-41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3552" indent="-73552" algn="l" defTabSz="735521" eaLnBrk="1" hangingPunct="1">
        <a:lnSpc>
          <a:spcPct val="90000"/>
        </a:lnSpc>
        <a:spcBef>
          <a:spcPts val="965"/>
        </a:spcBef>
        <a:spcAft>
          <a:spcPts val="161"/>
        </a:spcAft>
        <a:buClr>
          <a:schemeClr val="accent1"/>
        </a:buClr>
        <a:buSzPct val="100000"/>
        <a:buFont typeface="Calibri"/>
        <a:buChar char=" "/>
        <a:defRPr sz="1609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8918" indent="-147104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448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56023" indent="-147104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03127" indent="-147104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50231" indent="-147104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84813" indent="-183881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45688" indent="-183881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06563" indent="-183881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67438" indent="-183881" algn="l" defTabSz="735521" eaLnBrk="1" hangingPunct="1">
        <a:lnSpc>
          <a:spcPct val="90000"/>
        </a:lnSpc>
        <a:spcBef>
          <a:spcPts val="161"/>
        </a:spcBef>
        <a:spcAft>
          <a:spcPts val="322"/>
        </a:spcAft>
        <a:buClr>
          <a:schemeClr val="accent1"/>
        </a:buClr>
        <a:buFont typeface="Calibri"/>
        <a:buChar char="◦"/>
        <a:defRPr sz="1127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1pPr>
      <a:lvl2pPr marL="367760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2pPr>
      <a:lvl3pPr marL="735521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3pPr>
      <a:lvl4pPr marL="1103281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4pPr>
      <a:lvl5pPr marL="1471041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5pPr>
      <a:lvl6pPr marL="1838801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6pPr>
      <a:lvl7pPr marL="2206562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7pPr>
      <a:lvl8pPr marL="2574322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8pPr>
      <a:lvl9pPr marL="2942082" algn="l" defTabSz="735521" eaLnBrk="1" hangingPunct="1">
        <a:defRPr sz="1448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FD9-913F-5891-0C41-B55587CC0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WebGL</a:t>
            </a:r>
            <a:br>
              <a:rPr lang="en-US"/>
            </a:br>
            <a:br>
              <a:rPr lang="en-US"/>
            </a:br>
            <a:r>
              <a:rPr lang="en-US" sz="4400"/>
              <a:t>CSC 433 533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1C9E3-6B4D-0157-4DED-75A085EF6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21 March 2023</a:t>
            </a:r>
          </a:p>
        </p:txBody>
      </p:sp>
    </p:spTree>
    <p:extLst>
      <p:ext uri="{BB962C8B-B14F-4D97-AF65-F5344CB8AC3E}">
        <p14:creationId xmlns:p14="http://schemas.microsoft.com/office/powerpoint/2010/main" val="301721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3931-7FB8-BCB5-39C0-148AEBDA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F61F-0DDB-EE0D-E08B-06CEFFB7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897"/>
          </a:xfrm>
        </p:spPr>
        <p:txBody>
          <a:bodyPr>
            <a:normAutofit/>
          </a:bodyPr>
          <a:lstStyle/>
          <a:p>
            <a:r>
              <a:rPr lang="en-US" sz="2000"/>
              <a:t>Instead of getting ‘2d’ context from a canvas we need ‘webgl’ context:</a:t>
            </a:r>
          </a:p>
          <a:p>
            <a:pPr lvl="1"/>
            <a:r>
              <a:rPr lang="en-US" sz="1800"/>
              <a:t>canvas.getContext('webgl’);</a:t>
            </a:r>
          </a:p>
          <a:p>
            <a:r>
              <a:rPr lang="en-US" sz="2000"/>
              <a:t>Two shader codes are needed.</a:t>
            </a:r>
          </a:p>
          <a:p>
            <a:r>
              <a:rPr lang="en-US" sz="2000"/>
              <a:t>Steps before rendering loop:</a:t>
            </a:r>
          </a:p>
          <a:p>
            <a:r>
              <a:rPr lang="en-US" sz="2000"/>
              <a:t>1- “createProgram” from shaders</a:t>
            </a:r>
          </a:p>
          <a:p>
            <a:r>
              <a:rPr lang="en-US" sz="2000"/>
              <a:t>2- Get attribute locations</a:t>
            </a:r>
          </a:p>
          <a:p>
            <a:r>
              <a:rPr lang="en-US" sz="2000"/>
              <a:t>3- Get uniform locations</a:t>
            </a:r>
          </a:p>
          <a:p>
            <a:r>
              <a:rPr lang="en-US" sz="2000"/>
              <a:t>4- Create buffers for attributes</a:t>
            </a:r>
          </a:p>
          <a:p>
            <a:r>
              <a:rPr lang="en-US" sz="2000"/>
              <a:t>5- Bind buffers</a:t>
            </a:r>
          </a:p>
          <a:p>
            <a:r>
              <a:rPr lang="en-US" sz="2000"/>
              <a:t>6- “enable” some features of OpenGL such as “CULL_FACE” and “DEPTH_TEST”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95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3931-7FB8-BCB5-39C0-148AEBDA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F61F-0DDB-EE0D-E08B-06CEFFB7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1785"/>
          </a:xfrm>
        </p:spPr>
        <p:txBody>
          <a:bodyPr>
            <a:normAutofit/>
          </a:bodyPr>
          <a:lstStyle/>
          <a:p>
            <a:r>
              <a:rPr lang="en-US" sz="2000"/>
              <a:t>Steps inside rendering loop:</a:t>
            </a:r>
          </a:p>
          <a:p>
            <a:r>
              <a:rPr lang="en-US" sz="2000"/>
              <a:t>1- Set the viewport</a:t>
            </a:r>
          </a:p>
          <a:p>
            <a:r>
              <a:rPr lang="en-US" sz="2000"/>
              <a:t>2- Clear the canvas “gl.clear(gl.COLOR_BUFFER_BIT | gl.DEPTH_BUFFER_BIT);”</a:t>
            </a:r>
          </a:p>
          <a:p>
            <a:r>
              <a:rPr lang="en-US" sz="2000"/>
              <a:t>3- Use program “gl.useProgram(program);”</a:t>
            </a:r>
          </a:p>
          <a:p>
            <a:r>
              <a:rPr lang="en-US" sz="2000"/>
              <a:t>4- Send attribute data to the shader program “gl.enableVertexAttribArray(attribLocation);” and “gl.bindBuffer(gl.ARRAY_BUFFER, actualBuffer);”</a:t>
            </a:r>
          </a:p>
          <a:p>
            <a:r>
              <a:rPr lang="en-US" sz="2000"/>
              <a:t>5- Tell OpenGL how to use the buffer “gl.vertexAttribPointer(attribLocation, size, type, normalize, stride, offset);”</a:t>
            </a:r>
          </a:p>
          <a:p>
            <a:r>
              <a:rPr lang="en-US" sz="2000"/>
              <a:t>6- Send data to the uniforms “gl.uniformMatrix4fv”, “gl.uniform1i”, “gl.uniform3fv” etc.</a:t>
            </a:r>
          </a:p>
          <a:p>
            <a:r>
              <a:rPr lang="en-US" sz="2000"/>
              <a:t>7- Draw the scene “gl.drawArrays(gl.TRIANGLES, offset, numVertices);”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8418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86F2-4DB8-A969-8097-611518AC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DF5F-CFA6-6CDA-1DF7-5F21C096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7620"/>
          </a:xfrm>
        </p:spPr>
        <p:txBody>
          <a:bodyPr>
            <a:normAutofit/>
          </a:bodyPr>
          <a:lstStyle/>
          <a:p>
            <a:r>
              <a:rPr lang="en-US" sz="2000"/>
              <a:t>Vertex shader:</a:t>
            </a:r>
          </a:p>
          <a:p>
            <a:r>
              <a:rPr lang="en-US" sz="2000"/>
              <a:t>1- Attributes: Related to the data for vertices</a:t>
            </a:r>
          </a:p>
          <a:p>
            <a:r>
              <a:rPr lang="en-US" sz="2000"/>
              <a:t>2- Uniforms: Any type of data</a:t>
            </a:r>
          </a:p>
          <a:p>
            <a:r>
              <a:rPr lang="en-US" sz="2000"/>
              <a:t>3- Varying: The data which is sent to the Fragment shader</a:t>
            </a:r>
          </a:p>
          <a:p>
            <a:r>
              <a:rPr lang="en-US" sz="2000"/>
              <a:t>4- main() function with output “gl_Position”</a:t>
            </a:r>
          </a:p>
          <a:p>
            <a:r>
              <a:rPr lang="en-US" sz="2000"/>
              <a:t>Fragment shader:</a:t>
            </a:r>
          </a:p>
          <a:p>
            <a:r>
              <a:rPr lang="en-US" sz="2000"/>
              <a:t>1- Varying: The data which is received from the Vertex shader</a:t>
            </a:r>
          </a:p>
          <a:p>
            <a:r>
              <a:rPr lang="en-US" sz="2000"/>
              <a:t>2- Uniforms: Any type of data</a:t>
            </a:r>
          </a:p>
          <a:p>
            <a:r>
              <a:rPr lang="en-US" sz="2000"/>
              <a:t>4- main() function with output “gl_FragColor”</a:t>
            </a:r>
          </a:p>
        </p:txBody>
      </p:sp>
    </p:spTree>
    <p:extLst>
      <p:ext uri="{BB962C8B-B14F-4D97-AF65-F5344CB8AC3E}">
        <p14:creationId xmlns:p14="http://schemas.microsoft.com/office/powerpoint/2010/main" val="30813918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930DA5E-2F75-46A5-B5C0-C3115EB0386F}" vid="{F34BECA8-6518-405D-883F-E41247C917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307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Theme1</vt:lpstr>
      <vt:lpstr>WebGL  CSC 433 533</vt:lpstr>
      <vt:lpstr>How it works</vt:lpstr>
      <vt:lpstr>How it works</vt:lpstr>
      <vt:lpstr>Shader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CSC 433 533</dc:title>
  <dc:creator>Esmaieeli Sikaroudi, Amir Mohammad - (amesmaieeli)</dc:creator>
  <cp:lastModifiedBy>Esmaieeli Sikaroudi, Amir Mohammad - (amesmaieeli)</cp:lastModifiedBy>
  <cp:revision>2</cp:revision>
  <dcterms:created xsi:type="dcterms:W3CDTF">2023-03-21T15:04:04Z</dcterms:created>
  <dcterms:modified xsi:type="dcterms:W3CDTF">2023-03-21T15:31:35Z</dcterms:modified>
</cp:coreProperties>
</file>