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60178ec6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60178ec6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60178ec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60178ec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60178e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60178e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60178ec6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60178ec6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0178ec6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0178ec6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60178ec6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60178ec6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60178ec6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60178ec6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60178ec6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60178ec6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60178ec6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60178ec6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60178ec6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60178ec6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Saver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Save Money Shopping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Harsha Palacherla, Joseph Sumlin, Mikail Alli, Yuvraj Goyal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800" y="2571750"/>
            <a:ext cx="787500" cy="7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817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Users 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509975" y="2009700"/>
            <a:ext cx="34704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Anybody</a:t>
            </a:r>
            <a:r>
              <a:rPr lang="en"/>
              <a:t> that wants to save MONEY!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83325"/>
            <a:ext cx="3504550" cy="35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001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Technologies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689000"/>
            <a:ext cx="4426800" cy="17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Front-end: React, JavaScript, HTML/CSS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Back-end: </a:t>
            </a:r>
            <a:r>
              <a:rPr lang="en"/>
              <a:t>MySQL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Middle layer: Flask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900" y="1444300"/>
            <a:ext cx="1449725" cy="14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7025" y="1984450"/>
            <a:ext cx="1787725" cy="11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0710" y="3384975"/>
            <a:ext cx="2494116" cy="11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641800" y="511025"/>
            <a:ext cx="47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Food Saver+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24875" y="873150"/>
            <a:ext cx="3820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Saver + is a website that users can visit to view cheap and discounted goods to purchase at partnered grocery stores.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aim to reduce food waste by connecting users to nearby stores where items are close to their sell date.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550" y="1637575"/>
            <a:ext cx="2807625" cy="18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41800" y="511025"/>
            <a:ext cx="47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Purpose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8123"/>
            <a:ext cx="9144001" cy="40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467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20"/>
              <a:t>Key </a:t>
            </a:r>
            <a:r>
              <a:rPr lang="en" sz="2420"/>
              <a:t>functionality</a:t>
            </a:r>
            <a:endParaRPr sz="24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369875"/>
            <a:ext cx="4065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Reserve food items (through the Kiosk/FS+ zone)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Recipe suggestions for item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Store sign up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952" y="1148287"/>
            <a:ext cx="2512074" cy="30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718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Sequence Diagram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150" y="685000"/>
            <a:ext cx="6427701" cy="419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688" y="1534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#1 - Store Locator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500" y="766650"/>
            <a:ext cx="5365000" cy="419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84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#2 - Reserve an Item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221" y="591700"/>
            <a:ext cx="6623555" cy="430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