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Camren Landr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3-06T03:59:31.046">
    <p:pos x="6000" y="0"/>
    <p:text>Check for COVID-19 Vaccine card</p:text>
  </p:cm>
  <p:cm authorId="0" idx="2" dt="2023-03-06T03:59:31.046">
    <p:pos x="6000" y="0"/>
    <p:text>Get pre-screened for having a vaccine card
COVID-19
Use as checklist for workers to ensure everyone has be checked for illness
Allows faster screening if done prior to showing up for event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13ae0e8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13ae0e8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613ae0e8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613ae0e8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613ae0e8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613ae0e8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613ae0e83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613ae0e8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613ae0e8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613ae0e8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613ae0e8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613ae0e8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65323c9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65323c9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65323c9f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65323c9f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virusvalidate.crystalmesa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Virus Validate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12 : Orange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Chetna Anjana, Matthew Prindle, Matou Sow, Camren Landry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Virus Validate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prevent the spread of illness in large crowds and everyday events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proper </a:t>
            </a:r>
            <a:r>
              <a:rPr lang="en"/>
              <a:t>precautions</a:t>
            </a:r>
            <a:r>
              <a:rPr lang="en"/>
              <a:t> are taken before entry to events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Virus Validate?</a:t>
            </a:r>
            <a:endParaRPr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platform for event hosts to allow there guests to submit </a:t>
            </a:r>
            <a:r>
              <a:rPr lang="en"/>
              <a:t>vaccine</a:t>
            </a:r>
            <a:r>
              <a:rPr lang="en"/>
              <a:t> cards and other precautions to ensure </a:t>
            </a:r>
            <a:r>
              <a:rPr lang="en"/>
              <a:t>everyone's</a:t>
            </a:r>
            <a:r>
              <a:rPr lang="en"/>
              <a:t> </a:t>
            </a:r>
            <a:r>
              <a:rPr lang="en"/>
              <a:t>safety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Hosts can send an email to guests allowing them to submit credentials prior to the event</a:t>
            </a:r>
            <a:endParaRPr/>
          </a:p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Users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Organizers of professional talks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crowds, such as Ted Talks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Convention organizers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hosts with outside office clients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HTML, CSS,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 router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Middle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database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Sequence Diagram</a:t>
            </a:r>
            <a:endParaRPr/>
          </a:p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188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 Diagrams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625" y="2636400"/>
            <a:ext cx="4020751" cy="243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625" y="129475"/>
            <a:ext cx="4020751" cy="2442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50" y="162148"/>
            <a:ext cx="77104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939500" y="842425"/>
            <a:ext cx="420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https://virusvalidate.crystalmesa.net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