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94" r:id="rId4"/>
    <p:sldId id="287" r:id="rId5"/>
    <p:sldId id="260" r:id="rId6"/>
    <p:sldId id="288" r:id="rId7"/>
    <p:sldId id="267" r:id="rId8"/>
    <p:sldId id="290" r:id="rId9"/>
    <p:sldId id="291" r:id="rId10"/>
    <p:sldId id="295" r:id="rId11"/>
    <p:sldId id="293" r:id="rId12"/>
    <p:sldId id="289" r:id="rId13"/>
    <p:sldId id="278" r:id="rId14"/>
  </p:sldIdLst>
  <p:sldSz cx="9144000" cy="5143500" type="screen16x9"/>
  <p:notesSz cx="6858000" cy="9144000"/>
  <p:embeddedFontLs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Barlow Light" panose="020F0302020204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riam Libre" pitchFamily="2" charset="-79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8FB151-0012-47D5-CC5F-C983137F453E}" name="Kevin Gallardo Wepster" initials="KW" userId="S::kgallardowepster1@student.gsu.edu::1e28f298-613c-42aa-9cf2-4639375f67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657C8-C895-5BA8-1956-599778EE799D}" v="15" dt="2023-03-08T21:00:21.152"/>
    <p1510:client id="{6C2D41EB-CF87-354F-83C0-E52C36D19C16}" v="60" dt="2023-03-08T21:42:35.010"/>
    <p1510:client id="{B0B72D16-8A44-456E-A646-8A1E35B9D291}" v="1417" dt="2023-03-08T21:38:28.425"/>
    <p1510:client id="{BF882F84-E70F-71D5-B539-7F996DB3CA2E}" v="9" dt="2023-03-08T21:11:41.464"/>
  </p1510:revLst>
</p1510:revInfo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99"/>
  </p:normalViewPr>
  <p:slideViewPr>
    <p:cSldViewPr snapToGrid="0">
      <p:cViewPr varScale="1">
        <p:scale>
          <a:sx n="141" d="100"/>
          <a:sy n="14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and purpose of software system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651878" y="501029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Sharing Website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AECFE-F051-2540-41E3-E9514FDE19AB}"/>
              </a:ext>
            </a:extLst>
          </p:cNvPr>
          <p:cNvSpPr txBox="1"/>
          <p:nvPr/>
        </p:nvSpPr>
        <p:spPr>
          <a:xfrm>
            <a:off x="2870421" y="3482671"/>
            <a:ext cx="3776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By:</a:t>
            </a:r>
          </a:p>
          <a:p>
            <a:r>
              <a:rPr lang="en-US"/>
              <a:t>Aparna Mandapaka</a:t>
            </a:r>
          </a:p>
          <a:p>
            <a:r>
              <a:rPr lang="en-US"/>
              <a:t>Kevin Gallardo</a:t>
            </a:r>
          </a:p>
          <a:p>
            <a:r>
              <a:rPr lang="en-US"/>
              <a:t>Sergey </a:t>
            </a:r>
            <a:r>
              <a:rPr lang="en-US" err="1"/>
              <a:t>Mikhaylov</a:t>
            </a:r>
            <a:endParaRPr lang="en-US"/>
          </a:p>
          <a:p>
            <a:r>
              <a:rPr lang="en-US"/>
              <a:t>Natnael </a:t>
            </a:r>
            <a:r>
              <a:rPr lang="en-US" err="1"/>
              <a:t>Dejene</a:t>
            </a:r>
            <a:endParaRPr lang="en-US"/>
          </a:p>
          <a:p>
            <a:r>
              <a:rPr lang="en-US" err="1"/>
              <a:t>Fiker</a:t>
            </a:r>
            <a:r>
              <a:rPr lang="en-US"/>
              <a:t> Desta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10A6B-0643-1AFE-E645-43DD1917FD48}"/>
              </a:ext>
            </a:extLst>
          </p:cNvPr>
          <p:cNvSpPr/>
          <p:nvPr/>
        </p:nvSpPr>
        <p:spPr>
          <a:xfrm>
            <a:off x="3292657" y="2233650"/>
            <a:ext cx="206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Toolie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989-9164-19DB-E1C0-B0DE20A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2143050"/>
            <a:ext cx="5138700" cy="857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UML of Wireframe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1D79F-92C4-9ADF-BCE0-A3F5C1272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81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F0315-63E7-F381-FA9B-D32C5D3180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5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 sz="500"/>
          </a:p>
        </p:txBody>
      </p:sp>
      <p:pic>
        <p:nvPicPr>
          <p:cNvPr id="4" name="Picture 2" descr="Diagram">
            <a:extLst>
              <a:ext uri="{FF2B5EF4-FFF2-40B4-BE49-F238E27FC236}">
                <a16:creationId xmlns:a16="http://schemas.microsoft.com/office/drawing/2014/main" id="{FBB4238A-4B9D-ADCF-EA80-0D4A7F75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01" y="424003"/>
            <a:ext cx="4821973" cy="43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DFB5C-0457-D2B9-00A6-3BD298F59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7A25E-2CA7-41BD-BBA3-91F51F020E60}"/>
              </a:ext>
            </a:extLst>
          </p:cNvPr>
          <p:cNvSpPr txBox="1"/>
          <p:nvPr/>
        </p:nvSpPr>
        <p:spPr>
          <a:xfrm>
            <a:off x="141402" y="141402"/>
            <a:ext cx="281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 flow of 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8F71E-C783-4C45-EE25-783104EA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02" y="486781"/>
            <a:ext cx="3125260" cy="1751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BA6F2-7FEF-1875-A981-2C3CA89B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29" y="83370"/>
            <a:ext cx="2299447" cy="2434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80FF92-831A-DB3C-08F8-8F2B2317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562" y="3017337"/>
            <a:ext cx="2537980" cy="1796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FC15E1-0CB3-C618-1DF0-0D176EC7B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958" y="2484397"/>
            <a:ext cx="2413747" cy="251770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96EB6269-EA26-4398-FD01-8B8D66D592F6}"/>
              </a:ext>
            </a:extLst>
          </p:cNvPr>
          <p:cNvSpPr/>
          <p:nvPr/>
        </p:nvSpPr>
        <p:spPr>
          <a:xfrm>
            <a:off x="4343400" y="1122829"/>
            <a:ext cx="484094" cy="463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2EE1F1-1B1B-4E0E-0D7E-3D372ADC7370}"/>
              </a:ext>
            </a:extLst>
          </p:cNvPr>
          <p:cNvSpPr/>
          <p:nvPr/>
        </p:nvSpPr>
        <p:spPr>
          <a:xfrm>
            <a:off x="6394076" y="2641067"/>
            <a:ext cx="336000" cy="2943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1D92215-817A-F68D-1BE9-E658755274FB}"/>
              </a:ext>
            </a:extLst>
          </p:cNvPr>
          <p:cNvSpPr/>
          <p:nvPr/>
        </p:nvSpPr>
        <p:spPr>
          <a:xfrm>
            <a:off x="4203172" y="3683798"/>
            <a:ext cx="484094" cy="4639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4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What do we do?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54630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b="1">
                <a:solidFill>
                  <a:srgbClr val="000000"/>
                </a:solidFill>
              </a:rPr>
              <a:t>We provide a platform to loan and borrow tools</a:t>
            </a:r>
          </a:p>
          <a:p>
            <a:pPr marL="171450" indent="-171450">
              <a:buSzPts val="1100"/>
            </a:pPr>
            <a:r>
              <a:rPr lang="en-US" b="1">
                <a:solidFill>
                  <a:srgbClr val="000000"/>
                </a:solidFill>
              </a:rPr>
              <a:t>Stop borrowing tools from big retail stores</a:t>
            </a:r>
          </a:p>
          <a:p>
            <a:pPr marL="171450" indent="-171450">
              <a:buSzPts val="1100"/>
            </a:pPr>
            <a:r>
              <a:rPr lang="en-US" b="1">
                <a:solidFill>
                  <a:srgbClr val="000000"/>
                </a:solidFill>
              </a:rPr>
              <a:t>See what tools your neighbors have and borrow those instead</a:t>
            </a:r>
          </a:p>
          <a:p>
            <a:pPr marL="171450" indent="-171450">
              <a:buSzPts val="1100"/>
            </a:pPr>
            <a:r>
              <a:rPr lang="en-US" b="1">
                <a:solidFill>
                  <a:srgbClr val="000000"/>
                </a:solidFill>
              </a:rPr>
              <a:t>Improved community relationships</a:t>
            </a:r>
          </a:p>
          <a:p>
            <a:pPr marL="171450" indent="-171450">
              <a:buSzPts val="1100"/>
            </a:pPr>
            <a:r>
              <a:rPr lang="en-US" b="1">
                <a:solidFill>
                  <a:srgbClr val="000000"/>
                </a:solidFill>
              </a:rPr>
              <a:t>Get the tools that you need faster</a:t>
            </a:r>
          </a:p>
          <a:p>
            <a:pPr marL="171450" indent="-171450">
              <a:buSzPts val="1100"/>
            </a:pP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3D06-9A47-67D3-3AC6-608DD22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499"/>
            <a:ext cx="5138700" cy="8574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Targeted Users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DEB5-6352-6C65-FF38-E9CC6921D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248;p14">
            <a:extLst>
              <a:ext uri="{FF2B5EF4-FFF2-40B4-BE49-F238E27FC236}">
                <a16:creationId xmlns:a16="http://schemas.microsoft.com/office/drawing/2014/main" id="{E72CD7E1-101B-17FE-6CD9-E8E127C9DD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5452820" cy="4092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Neighbors – people who live in the same community and want to help each other by sharing resources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People on a budget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Renters – people who live in apartments or smaller homes and may not have the space to store tools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DIY enthusiasts – people who want to do home improvement projects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People that do not want to travel to or do business with big stores</a:t>
            </a:r>
            <a:endParaRPr lang="en-US">
              <a:solidFill>
                <a:srgbClr val="4F4A9E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>
              <a:solidFill>
                <a:srgbClr val="4F4A9E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Technical Platforms 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76316" y="1957648"/>
            <a:ext cx="2966504" cy="1571541"/>
            <a:chOff x="3779822" y="4537337"/>
            <a:chExt cx="719100" cy="380952"/>
          </a:xfrm>
        </p:grpSpPr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Java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MySQL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React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9822" y="4537337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6" name="Google Shape;686;p44"/>
          <p:cNvCxnSpPr>
            <a:cxnSpLocks/>
          </p:cNvCxnSpPr>
          <p:nvPr/>
        </p:nvCxnSpPr>
        <p:spPr>
          <a:xfrm>
            <a:off x="2859495" y="2468946"/>
            <a:ext cx="36779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3347020" y="230973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Relational Database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>
            <a:cxnSpLocks/>
          </p:cNvCxnSpPr>
          <p:nvPr/>
        </p:nvCxnSpPr>
        <p:spPr>
          <a:xfrm>
            <a:off x="2717251" y="2843089"/>
            <a:ext cx="510043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3347021" y="2581950"/>
            <a:ext cx="2760154" cy="4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Spring boot – host java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Hibernate – Spring boot library to use on database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>
            <a:cxnSpLocks/>
          </p:cNvCxnSpPr>
          <p:nvPr/>
        </p:nvCxnSpPr>
        <p:spPr>
          <a:xfrm>
            <a:off x="2495033" y="3248307"/>
            <a:ext cx="73226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3347020" y="3129785"/>
            <a:ext cx="1796387" cy="5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Map box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MUI core + CSS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Javascript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577199" y="1874276"/>
            <a:ext cx="3989602" cy="1394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99898-343B-8187-04A8-7A64620D5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06C7F5-3730-09B3-D465-3340241D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24" y="258495"/>
            <a:ext cx="7131352" cy="4626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C7A8C-107C-D366-3D95-CF87471DFCE1}"/>
              </a:ext>
            </a:extLst>
          </p:cNvPr>
          <p:cNvSpPr txBox="1"/>
          <p:nvPr/>
        </p:nvSpPr>
        <p:spPr>
          <a:xfrm>
            <a:off x="4195481" y="4552524"/>
            <a:ext cx="407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UML Sequence Diagram for tool borrowing/loan</a:t>
            </a:r>
          </a:p>
        </p:txBody>
      </p:sp>
    </p:spTree>
    <p:extLst>
      <p:ext uri="{BB962C8B-B14F-4D97-AF65-F5344CB8AC3E}">
        <p14:creationId xmlns:p14="http://schemas.microsoft.com/office/powerpoint/2010/main" val="14468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500318" y="2077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 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2A5A-8FA3-F4E7-856C-6B7C30A2A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9F20B-9740-4894-9D00-8BA3DD98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717"/>
            <a:ext cx="6025941" cy="3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502B5-3703-E3C7-FD7E-FE51E127F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C84AE-0F19-0383-806B-21D90CA1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2" y="305920"/>
            <a:ext cx="5640673" cy="45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010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On-screen Show (16:9)</PresentationFormat>
  <Paragraphs>53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Miriam Libre</vt:lpstr>
      <vt:lpstr>Calibri</vt:lpstr>
      <vt:lpstr>Barlow Light</vt:lpstr>
      <vt:lpstr>Barlow</vt:lpstr>
      <vt:lpstr>Arial</vt:lpstr>
      <vt:lpstr>Times New Roman</vt:lpstr>
      <vt:lpstr>Roderigo template</vt:lpstr>
      <vt:lpstr>Tool Sharing Website</vt:lpstr>
      <vt:lpstr>What do we do?</vt:lpstr>
      <vt:lpstr>Targeted Users</vt:lpstr>
      <vt:lpstr>Chosen Technical Platforms </vt:lpstr>
      <vt:lpstr>UML Sequence Diagram</vt:lpstr>
      <vt:lpstr>PowerPoint Presentation</vt:lpstr>
      <vt:lpstr>UML Use Case diagrams </vt:lpstr>
      <vt:lpstr>PowerPoint Presentation</vt:lpstr>
      <vt:lpstr>PowerPoint Presentation</vt:lpstr>
      <vt:lpstr>UML of Wireframe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Sharing Website</dc:title>
  <cp:lastModifiedBy>Aparna Mandapaka</cp:lastModifiedBy>
  <cp:revision>1</cp:revision>
  <dcterms:modified xsi:type="dcterms:W3CDTF">2023-03-08T21:42:35Z</dcterms:modified>
</cp:coreProperties>
</file>