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29F59A-9B76-4A75-B3FF-E84267C6B939}">
          <p14:sldIdLst>
            <p14:sldId id="256"/>
          </p14:sldIdLst>
        </p14:section>
        <p14:section name="Purpose and Audience" id="{9CFF12D3-297C-422F-A397-E6A35F2CA7EB}">
          <p14:sldIdLst>
            <p14:sldId id="257"/>
            <p14:sldId id="262"/>
            <p14:sldId id="263"/>
            <p14:sldId id="264"/>
          </p14:sldIdLst>
        </p14:section>
        <p14:section name="Technical Platforms" id="{A277B071-E000-49E6-B228-56B37A7A6C66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34B1E-7D6F-4326-B303-0372122C210B}" v="1" dt="2023-03-08T22:21:46.068"/>
    <p1510:client id="{4DF3AB4D-9B35-4898-8E6C-9DD0552B3ABB}" v="7" dt="2023-03-08T20:52:51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27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3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85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04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40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62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52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4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9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6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447D0D-990A-4EDD-80CC-32475BAA04C5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B4689D-6A5D-40D5-867A-91FD6A1F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6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20F2E-673D-A202-0A7A-CE9E2B194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/>
              <a:t>MyJewelry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72508-FC0F-0481-5C7E-FEF98A6CD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b="1" dirty="0" smtClean="0"/>
              <a:t>By: Team 5</a:t>
            </a:r>
          </a:p>
          <a:p>
            <a:pPr algn="ctr"/>
            <a:r>
              <a:rPr lang="en-US" sz="2400" b="1" dirty="0" smtClean="0"/>
              <a:t>Prachi </a:t>
            </a:r>
            <a:r>
              <a:rPr lang="en-US" sz="2400" b="1" dirty="0"/>
              <a:t>P</a:t>
            </a:r>
            <a:r>
              <a:rPr lang="en-US" sz="2400" b="1" dirty="0" smtClean="0"/>
              <a:t>atel, </a:t>
            </a:r>
            <a:r>
              <a:rPr lang="en-US" sz="2400" b="1" dirty="0" err="1" smtClean="0"/>
              <a:t>Muskan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Babwani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Roshni</a:t>
            </a:r>
            <a:r>
              <a:rPr lang="en-US" sz="2400" b="1" dirty="0" smtClean="0"/>
              <a:t> Patel, Cole </a:t>
            </a:r>
            <a:r>
              <a:rPr lang="en-US" sz="2400" b="1" dirty="0" err="1" smtClean="0"/>
              <a:t>Czekala</a:t>
            </a:r>
            <a:r>
              <a:rPr lang="en-US" sz="2400" b="1" dirty="0" smtClean="0"/>
              <a:t>, Zaman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784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C1C35D-A31C-1701-621C-3737C1F7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Description and Purpose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C4A8-69B0-9AE9-ED36-C6D34D9F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purpose of our jewelry search engine is to help users efficiently find and compare different types of jewelry products available from various online retailers.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Our Jewelry search engine allows users to search for specific types of jewelry as well as filter results by price, material, style, and other criteria.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191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C1C35D-A31C-1701-621C-3737C1F7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Description and Purpose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C4A8-69B0-9AE9-ED36-C6D34D9F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Expanding on the convenience of shopping directly through a browser, our web application returns only buyable items that fit the sizes, styles and budget you give when creating an account. 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Additionally, our application works with an external provider (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nstacart Transactions API) to allow for more convenient checkout than even Google shopping allows</a:t>
            </a:r>
          </a:p>
        </p:txBody>
      </p:sp>
    </p:spTree>
    <p:extLst>
      <p:ext uri="{BB962C8B-B14F-4D97-AF65-F5344CB8AC3E}">
        <p14:creationId xmlns:p14="http://schemas.microsoft.com/office/powerpoint/2010/main" val="297197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414E9D-0999-0926-5407-1798D67D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C7A4-97A2-8BE7-E3CA-062C5232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64239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At the end of the day, our goal is to make money via royalties on the business our users bring to the online marketplaces we work with.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We target users that are more likely to benefit from our application and more like to bring us business, a win-win.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achieve this by running ads on social media platforms such as Instagram and Facebook, where the users are already in a state of consumption and being exposed to unrealistic physical appearances.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478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9B77-1277-3B81-8EEB-7EBD755A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DC4BB2A-3B33-5472-AFF9-394BFF8D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3" y="1835264"/>
            <a:ext cx="7492777" cy="4905428"/>
          </a:xfrm>
        </p:spPr>
      </p:pic>
    </p:spTree>
    <p:extLst>
      <p:ext uri="{BB962C8B-B14F-4D97-AF65-F5344CB8AC3E}">
        <p14:creationId xmlns:p14="http://schemas.microsoft.com/office/powerpoint/2010/main" val="264828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A496-DA97-D2A1-5844-07037472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3652-9607-31EA-0F7E-4083E701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application is accessed as a website and all of the following platforms are used in some part of the design process</a:t>
            </a:r>
          </a:p>
          <a:p>
            <a:r>
              <a:rPr lang="en-US" dirty="0"/>
              <a:t>Python, JavaScript, HTML, CSS, MySQL, Zenserp Scraper API , Instacart Transaction API</a:t>
            </a:r>
          </a:p>
        </p:txBody>
      </p:sp>
    </p:spTree>
    <p:extLst>
      <p:ext uri="{BB962C8B-B14F-4D97-AF65-F5344CB8AC3E}">
        <p14:creationId xmlns:p14="http://schemas.microsoft.com/office/powerpoint/2010/main" val="81639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C6B4-576F-2B6E-57C7-7CD98E8F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Are Used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4D91E5C-9133-87A1-3797-AFAB2D519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94" y="2206257"/>
            <a:ext cx="7126585" cy="3726710"/>
          </a:xfrm>
        </p:spPr>
      </p:pic>
    </p:spTree>
    <p:extLst>
      <p:ext uri="{BB962C8B-B14F-4D97-AF65-F5344CB8AC3E}">
        <p14:creationId xmlns:p14="http://schemas.microsoft.com/office/powerpoint/2010/main" val="3539798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5949</TotalTime>
  <Words>280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MyJewelry Web Application</vt:lpstr>
      <vt:lpstr>Description and Purpose (1)</vt:lpstr>
      <vt:lpstr>Description and Purpose (2)</vt:lpstr>
      <vt:lpstr>Target Users</vt:lpstr>
      <vt:lpstr>Use Cases</vt:lpstr>
      <vt:lpstr>Platforms Used</vt:lpstr>
      <vt:lpstr>How They Are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MyJewelry</dc:title>
  <dc:creator>Coleman Czekala</dc:creator>
  <cp:lastModifiedBy>Prachi Patel</cp:lastModifiedBy>
  <cp:revision>4</cp:revision>
  <dcterms:created xsi:type="dcterms:W3CDTF">2023-03-04T19:17:22Z</dcterms:created>
  <dcterms:modified xsi:type="dcterms:W3CDTF">2023-03-08T22:43:38Z</dcterms:modified>
</cp:coreProperties>
</file>