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780b4250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780b4250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7e88e7e2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17e88e7e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17e88e7e2a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17e88e7e2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7cdf01c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7cdf01c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7cdf01ca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7cdf01ca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7cdf01ca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7cdf01ca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7cdf01ca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7cdf01ca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7cdf01ca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7cdf01ca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7cdf01ca7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7cdf01ca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17cdf01ca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7cdf01ca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7e88e7e2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7e88e7e2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PosterJudge Plus Presentation</a:t>
            </a:r>
            <a:endParaRPr/>
          </a:p>
        </p:txBody>
      </p:sp>
      <p:sp>
        <p:nvSpPr>
          <p:cNvPr id="135" name="Google Shape;135;p13"/>
          <p:cNvSpPr txBox="1"/>
          <p:nvPr>
            <p:ph idx="1" type="subTitle"/>
          </p:nvPr>
        </p:nvSpPr>
        <p:spPr>
          <a:xfrm>
            <a:off x="4572000" y="3329825"/>
            <a:ext cx="4476000" cy="15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Ezekiel Motz</a:t>
            </a:r>
            <a:endParaRPr/>
          </a:p>
          <a:p>
            <a:pPr indent="0" lvl="0" marL="0" rtl="0" algn="l">
              <a:spcBef>
                <a:spcPts val="0"/>
              </a:spcBef>
              <a:spcAft>
                <a:spcPts val="0"/>
              </a:spcAft>
              <a:buNone/>
            </a:pPr>
            <a:r>
              <a:rPr lang="en"/>
              <a:t>Gabriel Olmedo</a:t>
            </a:r>
            <a:endParaRPr/>
          </a:p>
          <a:p>
            <a:pPr indent="0" lvl="0" marL="0" rtl="0" algn="l">
              <a:spcBef>
                <a:spcPts val="0"/>
              </a:spcBef>
              <a:spcAft>
                <a:spcPts val="0"/>
              </a:spcAft>
              <a:buNone/>
            </a:pPr>
            <a:r>
              <a:rPr lang="en"/>
              <a:t>John Gaddie II</a:t>
            </a:r>
            <a:endParaRPr/>
          </a:p>
          <a:p>
            <a:pPr indent="0" lvl="0" marL="0" rtl="0" algn="l">
              <a:spcBef>
                <a:spcPts val="0"/>
              </a:spcBef>
              <a:spcAft>
                <a:spcPts val="0"/>
              </a:spcAft>
              <a:buNone/>
            </a:pPr>
            <a:r>
              <a:rPr lang="en"/>
              <a:t>Gaayathri Rayapaneni</a:t>
            </a:r>
            <a:endParaRPr/>
          </a:p>
          <a:p>
            <a:pPr indent="0" lvl="0" marL="0" rtl="0" algn="l">
              <a:spcBef>
                <a:spcPts val="0"/>
              </a:spcBef>
              <a:spcAft>
                <a:spcPts val="0"/>
              </a:spcAft>
              <a:buNone/>
            </a:pPr>
            <a:r>
              <a:rPr lang="en"/>
              <a:t>Charles Carter</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p:nvPr/>
        </p:nvSpPr>
        <p:spPr>
          <a:xfrm>
            <a:off x="1874301" y="398975"/>
            <a:ext cx="5395500" cy="41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8" name="Google Shape;198;p22"/>
          <p:cNvPicPr preferRelativeResize="0"/>
          <p:nvPr/>
        </p:nvPicPr>
        <p:blipFill>
          <a:blip r:embed="rId3">
            <a:alphaModFix/>
          </a:blip>
          <a:stretch>
            <a:fillRect/>
          </a:stretch>
        </p:blipFill>
        <p:spPr>
          <a:xfrm>
            <a:off x="1865738" y="577542"/>
            <a:ext cx="5412526" cy="41669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flipH="1" rot="10800000">
            <a:off x="1297500" y="1308000"/>
            <a:ext cx="3882000" cy="26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4" name="Google Shape;204;p23"/>
          <p:cNvSpPr txBox="1"/>
          <p:nvPr>
            <p:ph idx="1" type="body"/>
          </p:nvPr>
        </p:nvSpPr>
        <p:spPr>
          <a:xfrm flipH="1" rot="10800000">
            <a:off x="-236200" y="4478625"/>
            <a:ext cx="337200" cy="164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5" name="Google Shape;205;p23"/>
          <p:cNvPicPr preferRelativeResize="0"/>
          <p:nvPr/>
        </p:nvPicPr>
        <p:blipFill>
          <a:blip r:embed="rId3">
            <a:alphaModFix/>
          </a:blip>
          <a:stretch>
            <a:fillRect/>
          </a:stretch>
        </p:blipFill>
        <p:spPr>
          <a:xfrm>
            <a:off x="2287100" y="239900"/>
            <a:ext cx="4410624" cy="4410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449325" y="-3419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1" name="Google Shape;211;p24"/>
          <p:cNvSpPr txBox="1"/>
          <p:nvPr>
            <p:ph idx="1" type="body"/>
          </p:nvPr>
        </p:nvSpPr>
        <p:spPr>
          <a:xfrm>
            <a:off x="1297500" y="6343450"/>
            <a:ext cx="609000" cy="268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2" name="Google Shape;212;p24"/>
          <p:cNvPicPr preferRelativeResize="0"/>
          <p:nvPr/>
        </p:nvPicPr>
        <p:blipFill>
          <a:blip r:embed="rId3">
            <a:alphaModFix/>
          </a:blip>
          <a:stretch>
            <a:fillRect/>
          </a:stretch>
        </p:blipFill>
        <p:spPr>
          <a:xfrm>
            <a:off x="2472650" y="307363"/>
            <a:ext cx="4528773" cy="45287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Basis For Project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Submission System for Students to </a:t>
            </a:r>
            <a:r>
              <a:rPr lang="en"/>
              <a:t>submit</a:t>
            </a:r>
            <a:r>
              <a:rPr lang="en"/>
              <a:t> posters to be added </a:t>
            </a:r>
            <a:endParaRPr/>
          </a:p>
          <a:p>
            <a:pPr indent="-311150" lvl="0" marL="457200" rtl="0" algn="l">
              <a:spcBef>
                <a:spcPts val="0"/>
              </a:spcBef>
              <a:spcAft>
                <a:spcPts val="0"/>
              </a:spcAft>
              <a:buSzPts val="1300"/>
              <a:buChar char="●"/>
            </a:pPr>
            <a:r>
              <a:rPr lang="en"/>
              <a:t>Voting system for judges to give ratings to student posters</a:t>
            </a:r>
            <a:endParaRPr/>
          </a:p>
          <a:p>
            <a:pPr indent="-311150" lvl="0" marL="457200" rtl="0" algn="l">
              <a:spcBef>
                <a:spcPts val="0"/>
              </a:spcBef>
              <a:spcAft>
                <a:spcPts val="0"/>
              </a:spcAft>
              <a:buSzPts val="1300"/>
              <a:buChar char="●"/>
            </a:pPr>
            <a:r>
              <a:rPr lang="en"/>
              <a:t>Assign the posters to judges </a:t>
            </a:r>
            <a:r>
              <a:rPr lang="en"/>
              <a:t>arbitrarily </a:t>
            </a:r>
            <a:r>
              <a:rPr lang="en"/>
              <a:t>to prevent biased results</a:t>
            </a:r>
            <a:endParaRPr/>
          </a:p>
          <a:p>
            <a:pPr indent="-311150" lvl="0" marL="457200" rtl="0" algn="l">
              <a:spcBef>
                <a:spcPts val="0"/>
              </a:spcBef>
              <a:spcAft>
                <a:spcPts val="0"/>
              </a:spcAft>
              <a:buSzPts val="1300"/>
              <a:buChar char="●"/>
            </a:pPr>
            <a:r>
              <a:rPr lang="en"/>
              <a:t>Results are updated in the database after the judges  evaluate the posters and give a score.</a:t>
            </a:r>
            <a:endParaRPr/>
          </a:p>
          <a:p>
            <a:pPr indent="-311150" lvl="0" marL="457200" rtl="0" algn="l">
              <a:spcBef>
                <a:spcPts val="0"/>
              </a:spcBef>
              <a:spcAft>
                <a:spcPts val="0"/>
              </a:spcAft>
              <a:buSzPts val="1300"/>
              <a:buChar char="●"/>
            </a:pPr>
            <a:r>
              <a:rPr lang="en"/>
              <a:t>Scores will be </a:t>
            </a:r>
            <a:r>
              <a:rPr lang="en"/>
              <a:t>available for students to 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 Page</a:t>
            </a:r>
            <a:endParaRPr/>
          </a:p>
        </p:txBody>
      </p:sp>
      <p:pic>
        <p:nvPicPr>
          <p:cNvPr id="147" name="Google Shape;147;p15"/>
          <p:cNvPicPr preferRelativeResize="0"/>
          <p:nvPr/>
        </p:nvPicPr>
        <p:blipFill>
          <a:blip r:embed="rId3">
            <a:alphaModFix/>
          </a:blip>
          <a:stretch>
            <a:fillRect/>
          </a:stretch>
        </p:blipFill>
        <p:spPr>
          <a:xfrm>
            <a:off x="1948589" y="1143775"/>
            <a:ext cx="5736724" cy="3758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Register/Login Page</a:t>
            </a:r>
            <a:endParaRPr/>
          </a:p>
        </p:txBody>
      </p:sp>
      <p:pic>
        <p:nvPicPr>
          <p:cNvPr id="153" name="Google Shape;153;p16"/>
          <p:cNvPicPr preferRelativeResize="0"/>
          <p:nvPr/>
        </p:nvPicPr>
        <p:blipFill>
          <a:blip r:embed="rId3">
            <a:alphaModFix/>
          </a:blip>
          <a:stretch>
            <a:fillRect/>
          </a:stretch>
        </p:blipFill>
        <p:spPr>
          <a:xfrm>
            <a:off x="5125400" y="904325"/>
            <a:ext cx="1419425" cy="3944526"/>
          </a:xfrm>
          <a:prstGeom prst="rect">
            <a:avLst/>
          </a:prstGeom>
          <a:noFill/>
          <a:ln>
            <a:noFill/>
          </a:ln>
        </p:spPr>
      </p:pic>
      <p:pic>
        <p:nvPicPr>
          <p:cNvPr id="154" name="Google Shape;154;p16"/>
          <p:cNvPicPr preferRelativeResize="0"/>
          <p:nvPr/>
        </p:nvPicPr>
        <p:blipFill>
          <a:blip r:embed="rId4">
            <a:alphaModFix/>
          </a:blip>
          <a:stretch>
            <a:fillRect/>
          </a:stretch>
        </p:blipFill>
        <p:spPr>
          <a:xfrm>
            <a:off x="6544825" y="904325"/>
            <a:ext cx="1791575" cy="3944526"/>
          </a:xfrm>
          <a:prstGeom prst="rect">
            <a:avLst/>
          </a:prstGeom>
          <a:noFill/>
          <a:ln>
            <a:noFill/>
          </a:ln>
        </p:spPr>
      </p:pic>
      <p:sp>
        <p:nvSpPr>
          <p:cNvPr id="155" name="Google Shape;155;p16"/>
          <p:cNvSpPr txBox="1"/>
          <p:nvPr/>
        </p:nvSpPr>
        <p:spPr>
          <a:xfrm>
            <a:off x="577975" y="1455075"/>
            <a:ext cx="44514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Users get the choice to either register or login</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If registering, selection can be made between student or judge with a simple username and password creation template.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If login, user is asked for ID and Password. Two login buttons are for whether the user is a student or judge to be taken to their respective pages.</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 “Student”</a:t>
            </a:r>
            <a:endParaRPr/>
          </a:p>
        </p:txBody>
      </p:sp>
      <p:sp>
        <p:nvSpPr>
          <p:cNvPr id="161" name="Google Shape;161;p17"/>
          <p:cNvSpPr txBox="1"/>
          <p:nvPr>
            <p:ph idx="1" type="body"/>
          </p:nvPr>
        </p:nvSpPr>
        <p:spPr>
          <a:xfrm>
            <a:off x="124575" y="1307850"/>
            <a:ext cx="3318300" cy="3348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students, the dashboard consists of four simple buttons. </a:t>
            </a:r>
            <a:endParaRPr/>
          </a:p>
          <a:p>
            <a:pPr indent="-311150" lvl="0" marL="457200" rtl="0" algn="l">
              <a:spcBef>
                <a:spcPts val="0"/>
              </a:spcBef>
              <a:spcAft>
                <a:spcPts val="0"/>
              </a:spcAft>
              <a:buSzPts val="1300"/>
              <a:buChar char="●"/>
            </a:pPr>
            <a:r>
              <a:rPr lang="en"/>
              <a:t>Main one is the ‘Submit’ one where the user will be able to upload their respective posters to be submitted to the </a:t>
            </a:r>
            <a:r>
              <a:rPr lang="en"/>
              <a:t>database</a:t>
            </a:r>
            <a:endParaRPr/>
          </a:p>
          <a:p>
            <a:pPr indent="-311150" lvl="0" marL="457200" rtl="0" algn="l">
              <a:spcBef>
                <a:spcPts val="0"/>
              </a:spcBef>
              <a:spcAft>
                <a:spcPts val="0"/>
              </a:spcAft>
              <a:buSzPts val="1300"/>
              <a:buChar char="●"/>
            </a:pPr>
            <a:r>
              <a:rPr lang="en"/>
              <a:t>‘Top Scores’ will show scores from fellow students</a:t>
            </a:r>
            <a:endParaRPr/>
          </a:p>
          <a:p>
            <a:pPr indent="-311150" lvl="0" marL="457200" rtl="0" algn="l">
              <a:spcBef>
                <a:spcPts val="0"/>
              </a:spcBef>
              <a:spcAft>
                <a:spcPts val="0"/>
              </a:spcAft>
              <a:buSzPts val="1300"/>
              <a:buChar char="●"/>
            </a:pPr>
            <a:r>
              <a:rPr lang="en"/>
              <a:t>‘Rubric’ will bring up the criteria judges follow whilst grading.</a:t>
            </a:r>
            <a:endParaRPr/>
          </a:p>
          <a:p>
            <a:pPr indent="-311150" lvl="0" marL="457200" rtl="0" algn="l">
              <a:spcBef>
                <a:spcPts val="0"/>
              </a:spcBef>
              <a:spcAft>
                <a:spcPts val="0"/>
              </a:spcAft>
              <a:buSzPts val="1300"/>
              <a:buChar char="●"/>
            </a:pPr>
            <a:r>
              <a:rPr lang="en"/>
              <a:t>‘Logout’ does as it says and logs the user out.</a:t>
            </a:r>
            <a:endParaRPr/>
          </a:p>
        </p:txBody>
      </p:sp>
      <p:pic>
        <p:nvPicPr>
          <p:cNvPr id="162" name="Google Shape;162;p17"/>
          <p:cNvPicPr preferRelativeResize="0"/>
          <p:nvPr/>
        </p:nvPicPr>
        <p:blipFill>
          <a:blip r:embed="rId3">
            <a:alphaModFix/>
          </a:blip>
          <a:stretch>
            <a:fillRect/>
          </a:stretch>
        </p:blipFill>
        <p:spPr>
          <a:xfrm>
            <a:off x="3539075" y="1307850"/>
            <a:ext cx="5441477" cy="3348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 ‘Student’</a:t>
            </a:r>
            <a:endParaRPr/>
          </a:p>
        </p:txBody>
      </p:sp>
      <p:pic>
        <p:nvPicPr>
          <p:cNvPr id="168" name="Google Shape;168;p18"/>
          <p:cNvPicPr preferRelativeResize="0"/>
          <p:nvPr/>
        </p:nvPicPr>
        <p:blipFill>
          <a:blip r:embed="rId3">
            <a:alphaModFix/>
          </a:blip>
          <a:stretch>
            <a:fillRect/>
          </a:stretch>
        </p:blipFill>
        <p:spPr>
          <a:xfrm>
            <a:off x="0" y="1387025"/>
            <a:ext cx="4087074" cy="2369450"/>
          </a:xfrm>
          <a:prstGeom prst="rect">
            <a:avLst/>
          </a:prstGeom>
          <a:noFill/>
          <a:ln>
            <a:noFill/>
          </a:ln>
        </p:spPr>
      </p:pic>
      <p:pic>
        <p:nvPicPr>
          <p:cNvPr id="169" name="Google Shape;169;p18"/>
          <p:cNvPicPr preferRelativeResize="0"/>
          <p:nvPr/>
        </p:nvPicPr>
        <p:blipFill>
          <a:blip r:embed="rId4">
            <a:alphaModFix/>
          </a:blip>
          <a:stretch>
            <a:fillRect/>
          </a:stretch>
        </p:blipFill>
        <p:spPr>
          <a:xfrm>
            <a:off x="4087075" y="1307850"/>
            <a:ext cx="5056925" cy="2448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 ‘Judge’</a:t>
            </a:r>
            <a:endParaRPr/>
          </a:p>
        </p:txBody>
      </p:sp>
      <p:sp>
        <p:nvSpPr>
          <p:cNvPr id="175" name="Google Shape;175;p19"/>
          <p:cNvSpPr txBox="1"/>
          <p:nvPr>
            <p:ph idx="1" type="body"/>
          </p:nvPr>
        </p:nvSpPr>
        <p:spPr>
          <a:xfrm>
            <a:off x="124600" y="1307850"/>
            <a:ext cx="3616500" cy="2993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 For judges, the layout is similar to the student dashboard with the two exceptions of the removal of the poster submission button and the addition of the ‘Judge Some Posters’ button.</a:t>
            </a:r>
            <a:endParaRPr/>
          </a:p>
          <a:p>
            <a:pPr indent="-311150" lvl="0" marL="457200" rtl="0" algn="l">
              <a:spcBef>
                <a:spcPts val="0"/>
              </a:spcBef>
              <a:spcAft>
                <a:spcPts val="0"/>
              </a:spcAft>
              <a:buSzPts val="1300"/>
              <a:buChar char="●"/>
            </a:pPr>
            <a:r>
              <a:rPr lang="en"/>
              <a:t>The latter button will take the judge to a new page to </a:t>
            </a:r>
            <a:r>
              <a:rPr lang="en"/>
              <a:t>assign a rating to a student’s poster.</a:t>
            </a:r>
            <a:endParaRPr/>
          </a:p>
        </p:txBody>
      </p:sp>
      <p:pic>
        <p:nvPicPr>
          <p:cNvPr id="176" name="Google Shape;176;p19"/>
          <p:cNvPicPr preferRelativeResize="0"/>
          <p:nvPr/>
        </p:nvPicPr>
        <p:blipFill>
          <a:blip r:embed="rId3">
            <a:alphaModFix/>
          </a:blip>
          <a:stretch>
            <a:fillRect/>
          </a:stretch>
        </p:blipFill>
        <p:spPr>
          <a:xfrm>
            <a:off x="3798650" y="1307850"/>
            <a:ext cx="5345352" cy="2706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 ‘Judge’</a:t>
            </a:r>
            <a:endParaRPr/>
          </a:p>
        </p:txBody>
      </p:sp>
      <p:sp>
        <p:nvSpPr>
          <p:cNvPr id="182" name="Google Shape;182;p20"/>
          <p:cNvSpPr txBox="1"/>
          <p:nvPr>
            <p:ph idx="1" type="body"/>
          </p:nvPr>
        </p:nvSpPr>
        <p:spPr>
          <a:xfrm>
            <a:off x="86125" y="1307850"/>
            <a:ext cx="3241500" cy="3384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top gives the judge a reminder of the rubric for voting.</a:t>
            </a:r>
            <a:endParaRPr/>
          </a:p>
          <a:p>
            <a:pPr indent="-311150" lvl="0" marL="457200" rtl="0" algn="l">
              <a:spcBef>
                <a:spcPts val="0"/>
              </a:spcBef>
              <a:spcAft>
                <a:spcPts val="0"/>
              </a:spcAft>
              <a:buSzPts val="1300"/>
              <a:buChar char="●"/>
            </a:pPr>
            <a:r>
              <a:rPr lang="en"/>
              <a:t>From the drop down menu they’ll be able to pick a student to judge.</a:t>
            </a:r>
            <a:endParaRPr/>
          </a:p>
          <a:p>
            <a:pPr indent="-311150" lvl="0" marL="457200" rtl="0" algn="l">
              <a:spcBef>
                <a:spcPts val="0"/>
              </a:spcBef>
              <a:spcAft>
                <a:spcPts val="0"/>
              </a:spcAft>
              <a:buSzPts val="1300"/>
              <a:buChar char="●"/>
            </a:pPr>
            <a:r>
              <a:rPr lang="en"/>
              <a:t>The square displays the student’s poster (placeholder for now)</a:t>
            </a:r>
            <a:endParaRPr/>
          </a:p>
          <a:p>
            <a:pPr indent="-311150" lvl="0" marL="457200" rtl="0" algn="l">
              <a:spcBef>
                <a:spcPts val="0"/>
              </a:spcBef>
              <a:spcAft>
                <a:spcPts val="0"/>
              </a:spcAft>
              <a:buSzPts val="1300"/>
              <a:buChar char="●"/>
            </a:pPr>
            <a:r>
              <a:rPr lang="en"/>
              <a:t>And below it they’ll be able to enter a score and submit their score.</a:t>
            </a:r>
            <a:endParaRPr/>
          </a:p>
        </p:txBody>
      </p:sp>
      <p:pic>
        <p:nvPicPr>
          <p:cNvPr id="183" name="Google Shape;183;p20"/>
          <p:cNvPicPr preferRelativeResize="0"/>
          <p:nvPr/>
        </p:nvPicPr>
        <p:blipFill>
          <a:blip r:embed="rId3">
            <a:alphaModFix/>
          </a:blip>
          <a:stretch>
            <a:fillRect/>
          </a:stretch>
        </p:blipFill>
        <p:spPr>
          <a:xfrm>
            <a:off x="3418475" y="1176275"/>
            <a:ext cx="5725525" cy="351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 Stack	</a:t>
            </a:r>
            <a:endParaRPr/>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HTML/CSS - Frontend UI</a:t>
            </a:r>
            <a:endParaRPr sz="1900"/>
          </a:p>
          <a:p>
            <a:pPr indent="0" lvl="0" marL="0" rtl="0" algn="l">
              <a:spcBef>
                <a:spcPts val="1200"/>
              </a:spcBef>
              <a:spcAft>
                <a:spcPts val="0"/>
              </a:spcAft>
              <a:buNone/>
            </a:pPr>
            <a:r>
              <a:rPr lang="en" sz="1900"/>
              <a:t>Database  - MySQL</a:t>
            </a:r>
            <a:endParaRPr sz="1900"/>
          </a:p>
          <a:p>
            <a:pPr indent="0" lvl="0" marL="0" rtl="0" algn="l">
              <a:spcBef>
                <a:spcPts val="1200"/>
              </a:spcBef>
              <a:spcAft>
                <a:spcPts val="1200"/>
              </a:spcAft>
              <a:buNone/>
            </a:pPr>
            <a:r>
              <a:rPr lang="en" sz="1900"/>
              <a:t>Middleware/Scripts - Python</a:t>
            </a:r>
            <a:endParaRPr sz="1900"/>
          </a:p>
        </p:txBody>
      </p:sp>
      <p:pic>
        <p:nvPicPr>
          <p:cNvPr id="190" name="Google Shape;190;p21"/>
          <p:cNvPicPr preferRelativeResize="0"/>
          <p:nvPr/>
        </p:nvPicPr>
        <p:blipFill>
          <a:blip r:embed="rId3">
            <a:alphaModFix/>
          </a:blip>
          <a:stretch>
            <a:fillRect/>
          </a:stretch>
        </p:blipFill>
        <p:spPr>
          <a:xfrm>
            <a:off x="4153350" y="1085975"/>
            <a:ext cx="837299" cy="837299"/>
          </a:xfrm>
          <a:prstGeom prst="rect">
            <a:avLst/>
          </a:prstGeom>
          <a:noFill/>
          <a:ln>
            <a:noFill/>
          </a:ln>
        </p:spPr>
      </p:pic>
      <p:pic>
        <p:nvPicPr>
          <p:cNvPr id="191" name="Google Shape;191;p21"/>
          <p:cNvPicPr preferRelativeResize="0"/>
          <p:nvPr/>
        </p:nvPicPr>
        <p:blipFill>
          <a:blip r:embed="rId4">
            <a:alphaModFix/>
          </a:blip>
          <a:stretch>
            <a:fillRect/>
          </a:stretch>
        </p:blipFill>
        <p:spPr>
          <a:xfrm>
            <a:off x="3790328" y="2048200"/>
            <a:ext cx="1774746" cy="523550"/>
          </a:xfrm>
          <a:prstGeom prst="rect">
            <a:avLst/>
          </a:prstGeom>
          <a:noFill/>
          <a:ln>
            <a:noFill/>
          </a:ln>
        </p:spPr>
      </p:pic>
      <p:pic>
        <p:nvPicPr>
          <p:cNvPr id="192" name="Google Shape;192;p21"/>
          <p:cNvPicPr preferRelativeResize="0"/>
          <p:nvPr/>
        </p:nvPicPr>
        <p:blipFill>
          <a:blip r:embed="rId5">
            <a:alphaModFix/>
          </a:blip>
          <a:stretch>
            <a:fillRect/>
          </a:stretch>
        </p:blipFill>
        <p:spPr>
          <a:xfrm>
            <a:off x="4419650" y="2625850"/>
            <a:ext cx="794600" cy="79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