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6d8cdc005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6d8cdc00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6500617a5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6500617a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5e575658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5e57565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67c69a3f0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167c69a3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5e5756587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5e575658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USport is a web app that helps people connect with other people with similar sports interests. People can also connect with trainers to improve their skills in a sport of their choosing. </a:t>
            </a:r>
            <a:endParaRPr sz="16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USport will help people who have a hard time finding someone to play sports with such Tourists and College Students and connect them with random people for a game anytime they want. </a:t>
            </a:r>
            <a:endParaRPr sz="16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It will also help to develop good habit of keeping oneself's body healthy by making them able to join a game from a click of a button.</a:t>
            </a:r>
            <a:endParaRPr sz="16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5e5756587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5e575658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6500617a5_1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6500617a5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6500617a5_1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16500617a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6500617a5_1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6500617a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FFC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60950" y="18267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A17"/>
                </a:solidFill>
              </a:rPr>
              <a:t>USport</a:t>
            </a:r>
            <a:endParaRPr b="1">
              <a:solidFill>
                <a:srgbClr val="009A17"/>
              </a:solidFill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60950" y="27966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9A17"/>
                </a:solidFill>
              </a:rPr>
              <a:t>Play. Connect. Learn.</a:t>
            </a:r>
            <a:endParaRPr b="1" sz="2000">
              <a:solidFill>
                <a:srgbClr val="009A17"/>
              </a:solidFill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875" y="1817330"/>
            <a:ext cx="9525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A17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>
            <p:ph type="title"/>
          </p:nvPr>
        </p:nvSpPr>
        <p:spPr>
          <a:xfrm>
            <a:off x="150" y="0"/>
            <a:ext cx="9144000" cy="1012800"/>
          </a:xfrm>
          <a:prstGeom prst="rect">
            <a:avLst/>
          </a:prstGeom>
          <a:solidFill>
            <a:srgbClr val="009A17">
              <a:alpha val="24380"/>
            </a:srgbClr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-501350" y="2961700"/>
            <a:ext cx="53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A17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A17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A17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</a:t>
            </a:r>
            <a:endParaRPr b="1"/>
          </a:p>
        </p:txBody>
      </p:sp>
      <p:sp>
        <p:nvSpPr>
          <p:cNvPr id="75" name="Google Shape;75;p14"/>
          <p:cNvSpPr txBox="1"/>
          <p:nvPr>
            <p:ph idx="4294967295" type="body"/>
          </p:nvPr>
        </p:nvSpPr>
        <p:spPr>
          <a:xfrm>
            <a:off x="2947650" y="1378775"/>
            <a:ext cx="3248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Abdulmalek Abulgasem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Ayush Budhwani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D'Anne Anthony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Evan Scott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Franklin Barr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A17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73825" y="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Problems</a:t>
            </a:r>
            <a:endParaRPr b="1"/>
          </a:p>
        </p:txBody>
      </p:sp>
      <p:sp>
        <p:nvSpPr>
          <p:cNvPr id="81" name="Google Shape;81;p15"/>
          <p:cNvSpPr/>
          <p:nvPr/>
        </p:nvSpPr>
        <p:spPr>
          <a:xfrm>
            <a:off x="3938500" y="880575"/>
            <a:ext cx="1934700" cy="14133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FDFFF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How to find players interested t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 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playing football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75" y="2299225"/>
            <a:ext cx="1228927" cy="27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9850" y="2571750"/>
            <a:ext cx="3864899" cy="243669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/>
          <p:nvPr/>
        </p:nvSpPr>
        <p:spPr>
          <a:xfrm>
            <a:off x="1251475" y="1024900"/>
            <a:ext cx="1934700" cy="14133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FDFFF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How to find other players to compete 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6274375" y="735625"/>
            <a:ext cx="2292900" cy="16929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FDFFF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How to network with players &amp; trainers to improve or learn a new sports skill?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0300" y="2571750"/>
            <a:ext cx="1997874" cy="199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A17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73825" y="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Purpose of Software System &amp; Targeted users</a:t>
            </a:r>
            <a:endParaRPr b="1"/>
          </a:p>
        </p:txBody>
      </p:sp>
      <p:grpSp>
        <p:nvGrpSpPr>
          <p:cNvPr id="92" name="Google Shape;92;p16"/>
          <p:cNvGrpSpPr/>
          <p:nvPr/>
        </p:nvGrpSpPr>
        <p:grpSpPr>
          <a:xfrm>
            <a:off x="1546400" y="1133875"/>
            <a:ext cx="2628925" cy="3416400"/>
            <a:chOff x="431925" y="1304875"/>
            <a:chExt cx="2628925" cy="3416400"/>
          </a:xfrm>
        </p:grpSpPr>
        <p:sp>
          <p:nvSpPr>
            <p:cNvPr id="93" name="Google Shape;93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9A1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rgbClr val="009A1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6"/>
          <p:cNvSpPr txBox="1"/>
          <p:nvPr>
            <p:ph idx="4294967295" type="body"/>
          </p:nvPr>
        </p:nvSpPr>
        <p:spPr>
          <a:xfrm>
            <a:off x="1542900" y="1133875"/>
            <a:ext cx="2632500" cy="461400"/>
          </a:xfrm>
          <a:prstGeom prst="rect">
            <a:avLst/>
          </a:prstGeom>
          <a:solidFill>
            <a:srgbClr val="009A17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Purpose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6"/>
          <p:cNvSpPr txBox="1"/>
          <p:nvPr>
            <p:ph idx="4294967295" type="body"/>
          </p:nvPr>
        </p:nvSpPr>
        <p:spPr>
          <a:xfrm>
            <a:off x="1622800" y="1679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 web platform that helps connect sports enthusiasts with players for games and connect users with trainers.</a:t>
            </a:r>
            <a:endParaRPr sz="1600"/>
          </a:p>
        </p:txBody>
      </p:sp>
      <p:grpSp>
        <p:nvGrpSpPr>
          <p:cNvPr id="97" name="Google Shape;97;p16"/>
          <p:cNvGrpSpPr/>
          <p:nvPr/>
        </p:nvGrpSpPr>
        <p:grpSpPr>
          <a:xfrm>
            <a:off x="4968600" y="1133875"/>
            <a:ext cx="2632500" cy="3416400"/>
            <a:chOff x="6212550" y="1304875"/>
            <a:chExt cx="2632500" cy="3416400"/>
          </a:xfrm>
        </p:grpSpPr>
        <p:sp>
          <p:nvSpPr>
            <p:cNvPr id="98" name="Google Shape;98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rgbClr val="009A1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9A1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6"/>
          <p:cNvSpPr txBox="1"/>
          <p:nvPr>
            <p:ph idx="4294967295" type="body"/>
          </p:nvPr>
        </p:nvSpPr>
        <p:spPr>
          <a:xfrm>
            <a:off x="4968600" y="1133875"/>
            <a:ext cx="2628900" cy="461400"/>
          </a:xfrm>
          <a:prstGeom prst="rect">
            <a:avLst/>
          </a:prstGeom>
          <a:solidFill>
            <a:srgbClr val="009A17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Targeted users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6"/>
          <p:cNvSpPr txBox="1"/>
          <p:nvPr>
            <p:ph idx="4294967295" type="body"/>
          </p:nvPr>
        </p:nvSpPr>
        <p:spPr>
          <a:xfrm>
            <a:off x="5042450" y="1679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Sports enthusiasts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Trainers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College students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Tourists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A17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73825" y="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Description</a:t>
            </a:r>
            <a:endParaRPr b="1"/>
          </a:p>
        </p:txBody>
      </p:sp>
      <p:sp>
        <p:nvSpPr>
          <p:cNvPr id="107" name="Google Shape;107;p17"/>
          <p:cNvSpPr txBox="1"/>
          <p:nvPr>
            <p:ph idx="4294967295" type="body"/>
          </p:nvPr>
        </p:nvSpPr>
        <p:spPr>
          <a:xfrm>
            <a:off x="846750" y="1227958"/>
            <a:ext cx="7450500" cy="3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Connects like-minded players to games, tournaments</a:t>
            </a:r>
            <a:r>
              <a:rPr lang="en" sz="1600"/>
              <a:t>, and coaching. 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Offers a variety of sports options for users to search and filter by location, skill level, and time.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Provides a social aspect for users to connect with other users who share similar interests, send messages, follow activity, and join/create groups.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Encourages healthy habits and physical activities, allowing users to track their progress, set goals, and stay motivated.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A17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Technology Stack</a:t>
            </a:r>
            <a:endParaRPr b="1"/>
          </a:p>
        </p:txBody>
      </p:sp>
      <p:sp>
        <p:nvSpPr>
          <p:cNvPr id="113" name="Google Shape;113;p18"/>
          <p:cNvSpPr txBox="1"/>
          <p:nvPr>
            <p:ph idx="4294967295" type="body"/>
          </p:nvPr>
        </p:nvSpPr>
        <p:spPr>
          <a:xfrm>
            <a:off x="979000" y="1436975"/>
            <a:ext cx="37071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Frontend</a:t>
            </a:r>
            <a:r>
              <a:rPr lang="en" sz="1600"/>
              <a:t>: React, CSS, Material UI</a:t>
            </a:r>
            <a:endParaRPr sz="1600"/>
          </a:p>
          <a:p>
            <a:pPr indent="0" lvl="0" mar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Middle-tier</a:t>
            </a:r>
            <a:r>
              <a:rPr lang="en" sz="1600"/>
              <a:t>: Java</a:t>
            </a:r>
            <a:endParaRPr sz="1600"/>
          </a:p>
          <a:p>
            <a:pPr indent="0" lvl="0" marL="0" rtl="0" algn="l">
              <a:lnSpc>
                <a:spcPct val="2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600"/>
              <a:t>Database</a:t>
            </a:r>
            <a:r>
              <a:rPr lang="en" sz="1600"/>
              <a:t>: PostgreSQL</a:t>
            </a:r>
            <a:endParaRPr sz="1600"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1050" y="27545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7675" y="386665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2075" y="37172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11650" y="37867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46375" y="3013525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A17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UML Sequence Diagram</a:t>
            </a:r>
            <a:endParaRPr b="1"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800" y="74600"/>
            <a:ext cx="4329798" cy="498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A17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UML Use Case Diagram 1</a:t>
            </a:r>
            <a:endParaRPr b="1"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000" y="923850"/>
            <a:ext cx="4275994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A17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UML Use Case Diagram 2</a:t>
            </a:r>
            <a:endParaRPr b="1"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596" y="923850"/>
            <a:ext cx="4825316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