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62" r:id="rId3"/>
    <p:sldId id="257" r:id="rId4"/>
    <p:sldId id="258" r:id="rId5"/>
    <p:sldId id="261" r:id="rId6"/>
    <p:sldId id="260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09"/>
  </p:normalViewPr>
  <p:slideViewPr>
    <p:cSldViewPr snapToGrid="0">
      <p:cViewPr>
        <p:scale>
          <a:sx n="153" d="100"/>
          <a:sy n="153" d="100"/>
        </p:scale>
        <p:origin x="15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5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6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4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3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8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6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8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6E9ECC7C-1FDF-73C3-5A00-53C37E9AD7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111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9800-75BA-B41E-6D6B-249075F9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Graphical Passwords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EFA69-726B-2225-D9C2-60EB75798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Masoud </a:t>
            </a:r>
            <a:r>
              <a:rPr lang="en-US" dirty="0" err="1">
                <a:solidFill>
                  <a:srgbClr val="FFFFFF"/>
                </a:solidFill>
              </a:rPr>
              <a:t>Seraji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Indra Meyers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Evan </a:t>
            </a:r>
            <a:r>
              <a:rPr lang="en-US" dirty="0">
                <a:solidFill>
                  <a:srgbClr val="FFFFFF"/>
                </a:solidFill>
              </a:rPr>
              <a:t>Harrigan</a:t>
            </a:r>
          </a:p>
        </p:txBody>
      </p:sp>
    </p:spTree>
    <p:extLst>
      <p:ext uri="{BB962C8B-B14F-4D97-AF65-F5344CB8AC3E}">
        <p14:creationId xmlns:p14="http://schemas.microsoft.com/office/powerpoint/2010/main" val="79924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9C23-208A-1E55-9A1F-6FB03AB7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graphical password?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3887-AE3C-72CE-FF23-E561A563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graphical password is </a:t>
            </a:r>
            <a:r>
              <a:rPr lang="en-US" b="1" i="0" dirty="0">
                <a:solidFill>
                  <a:srgbClr val="040C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form of authentication using images rather than letters, digits, or special characters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type of images used and the ways in which users interact with them vary between implementations.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91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994F-EAC6-5A2B-7C63-D67D77CB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Objective of Graphical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6A2A-0360-4524-D60A-C05687A7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Humans remember images better than they remember textual information.</a:t>
            </a:r>
            <a:endParaRPr lang="en-US" b="1" dirty="0">
              <a:solidFill>
                <a:srgbClr val="20212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rovide the sound signature in graphical system and reduce the chances to forget the password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ffective in terms of memorability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ffective in terms of security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asy to learn but typically require longer login time.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human brain processes image 60,000 times faster than text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94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42C3-037A-B5DD-FF35-97D3F66C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Memory problems are more common than you think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2FA4A-107F-9FC2-4AE8-A05CD7EC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393178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Almost 40%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of us will experience some form of memory loss after we turn 65.</a:t>
            </a:r>
          </a:p>
          <a:p>
            <a:r>
              <a:rPr lang="en-US" b="1" i="0" dirty="0">
                <a:solidFill>
                  <a:srgbClr val="040C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More than 6 million Americans of all ages have Alzheimer’s.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Currently,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more than 55 million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people live with dementia worldwide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here are nearly 10 million new cases every year.</a:t>
            </a: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5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6" name="Rectangle 31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1" name="Right Triangle 350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5691F-B690-B3F1-DD8B-18511082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/>
              <a:t>UML Use Case</a:t>
            </a:r>
            <a:br>
              <a:rPr lang="en-US" sz="4100" b="1"/>
            </a:br>
            <a:r>
              <a:rPr lang="en-US" sz="4100" b="1"/>
              <a:t>for a Web User (Sign-up)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08BEBE-D1B8-B035-7993-817FC90F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D1922A1-A54B-9964-3BE9-DE87FC168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179866"/>
            <a:ext cx="6401443" cy="451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Right Triangle 196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41A03-3BA4-CB52-112B-D744DB47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/>
              <a:t>UML Use Case for</a:t>
            </a:r>
            <a:br>
              <a:rPr lang="en-US" sz="3700" b="1"/>
            </a:br>
            <a:r>
              <a:rPr lang="en-US" sz="3700" b="1"/>
              <a:t>a Web User (Log in) </a:t>
            </a:r>
          </a:p>
        </p:txBody>
      </p:sp>
      <p:sp>
        <p:nvSpPr>
          <p:cNvPr id="159" name="Content Placeholder 158">
            <a:extLst>
              <a:ext uri="{FF2B5EF4-FFF2-40B4-BE49-F238E27FC236}">
                <a16:creationId xmlns:a16="http://schemas.microsoft.com/office/drawing/2014/main" id="{FEE7E03B-2831-4F83-FC54-ED3F3DDB4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4" name="Content Placeholder 43" descr="Diagram&#10;&#10;Description automatically generated">
            <a:extLst>
              <a:ext uri="{FF2B5EF4-FFF2-40B4-BE49-F238E27FC236}">
                <a16:creationId xmlns:a16="http://schemas.microsoft.com/office/drawing/2014/main" id="{2AEFD79A-9F56-7306-CA2F-1CB1BC642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155860"/>
            <a:ext cx="6401443" cy="456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8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5C8B-E428-9135-3B32-BC110528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662317" cy="14424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UML Sequence for</a:t>
            </a:r>
            <a:br>
              <a:rPr lang="en-US" b="1" dirty="0"/>
            </a:br>
            <a:r>
              <a:rPr lang="en-US" b="1" dirty="0"/>
              <a:t>Logging In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E5ACFC4-6B1A-2B7D-617D-8BE0EDB47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3848" y="147381"/>
            <a:ext cx="6414023" cy="6709113"/>
          </a:xfrm>
        </p:spPr>
      </p:pic>
    </p:spTree>
    <p:extLst>
      <p:ext uri="{BB962C8B-B14F-4D97-AF65-F5344CB8AC3E}">
        <p14:creationId xmlns:p14="http://schemas.microsoft.com/office/powerpoint/2010/main" val="140544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E1B5-38FB-EBD8-0B81-F4F1F99A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</a:rPr>
              <a:t>T</a:t>
            </a:r>
            <a:r>
              <a:rPr lang="en-US" b="1" i="0" dirty="0">
                <a:effectLst/>
                <a:latin typeface="Arial" panose="020B0604020202020204" pitchFamily="34" charset="0"/>
              </a:rPr>
              <a:t>echnical </a:t>
            </a:r>
            <a:r>
              <a:rPr lang="en-US" b="1" dirty="0">
                <a:latin typeface="Arial" panose="020B0604020202020204" pitchFamily="34" charset="0"/>
              </a:rPr>
              <a:t>P</a:t>
            </a:r>
            <a:r>
              <a:rPr lang="en-US" b="1" i="0" dirty="0">
                <a:effectLst/>
                <a:latin typeface="Arial" panose="020B0604020202020204" pitchFamily="34" charset="0"/>
              </a:rPr>
              <a:t>latforms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378B-1596-1E24-1CB9-2673B97FD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Flask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Python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MySQL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83B94D1-496E-1E8E-7A1C-8A8A8AFCC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11" y="2340131"/>
            <a:ext cx="7032568" cy="32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7163-670B-78B5-8BA2-F9FFF6CE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Pages Flow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70874FA-6057-410E-05ED-28A7F4E3F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7179" y="1213658"/>
            <a:ext cx="4330930" cy="5586153"/>
          </a:xfrm>
        </p:spPr>
      </p:pic>
    </p:spTree>
    <p:extLst>
      <p:ext uri="{BB962C8B-B14F-4D97-AF65-F5344CB8AC3E}">
        <p14:creationId xmlns:p14="http://schemas.microsoft.com/office/powerpoint/2010/main" val="396111900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209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Grandview</vt:lpstr>
      <vt:lpstr>Roboto</vt:lpstr>
      <vt:lpstr>Wingdings</vt:lpstr>
      <vt:lpstr>CosineVTI</vt:lpstr>
      <vt:lpstr>Graphical Passwords</vt:lpstr>
      <vt:lpstr>What is graphical password?</vt:lpstr>
      <vt:lpstr>Main Objective of Graphical Passwords</vt:lpstr>
      <vt:lpstr>Memory problems are more common than you think</vt:lpstr>
      <vt:lpstr>UML Use Case for a Web User (Sign-up)</vt:lpstr>
      <vt:lpstr>UML Use Case for a Web User (Log in) </vt:lpstr>
      <vt:lpstr>UML Sequence for Logging In </vt:lpstr>
      <vt:lpstr>Technical Platforms</vt:lpstr>
      <vt:lpstr>HTML Pages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Passwords</dc:title>
  <dc:creator>Seraji, Masoud</dc:creator>
  <cp:lastModifiedBy>Seraji, Masoud</cp:lastModifiedBy>
  <cp:revision>10</cp:revision>
  <dcterms:created xsi:type="dcterms:W3CDTF">2023-03-05T15:56:26Z</dcterms:created>
  <dcterms:modified xsi:type="dcterms:W3CDTF">2023-03-09T16:41:41Z</dcterms:modified>
</cp:coreProperties>
</file>