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5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6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4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3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9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3/5/23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8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6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2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8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3/5/23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55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6E9ECC7C-1FDF-73C3-5A00-53C37E9AD7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111" r="-1" b="-1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9800-75BA-B41E-6D6B-249075F9C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1"/>
            <a:ext cx="9339075" cy="268216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Graphical Passwords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EFA69-726B-2225-D9C2-60EB75798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674327"/>
            <a:ext cx="9339075" cy="13802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Masoud </a:t>
            </a:r>
            <a:r>
              <a:rPr lang="en-US" dirty="0" err="1">
                <a:solidFill>
                  <a:srgbClr val="FFFFFF"/>
                </a:solidFill>
              </a:rPr>
              <a:t>Seraji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24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9994F-EAC6-5A2B-7C63-D67D77CB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Main Objective of Graphical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F6A2A-0360-4524-D60A-C05687A71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Humans remember images better than they remember textual information.</a:t>
            </a:r>
            <a:endParaRPr lang="en-US" b="1" dirty="0">
              <a:solidFill>
                <a:srgbClr val="20212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rovide the sound signature in graphical system and reduce the chances to forget the password</a:t>
            </a:r>
          </a:p>
          <a:p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ffective in terms of memorability</a:t>
            </a:r>
          </a:p>
          <a:p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ffective in terms of security</a:t>
            </a:r>
          </a:p>
          <a:p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asy to learn but typically require longer login time.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94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942C3-037A-B5DD-FF35-97D3F66C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Memory problems are more common than you think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2FA4A-107F-9FC2-4AE8-A05CD7EC6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4393178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Almost 40%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of us will experience some form of memory loss after we turn 65.</a:t>
            </a:r>
          </a:p>
          <a:p>
            <a:r>
              <a:rPr lang="en-US" b="1" i="0" dirty="0">
                <a:solidFill>
                  <a:srgbClr val="040C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More than 6 million Americans of all ages have Alzheimer’s.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Currently, 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more than 55 million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people live with dementia worldwide</a:t>
            </a:r>
          </a:p>
          <a:p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here are nearly 10 million new cases every year.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 human brain processes image 60,000 times faster than text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marL="0" indent="0" algn="l">
              <a:buNone/>
            </a:pPr>
            <a:endParaRPr lang="en-US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53656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123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Grandview</vt:lpstr>
      <vt:lpstr>Roboto</vt:lpstr>
      <vt:lpstr>Wingdings</vt:lpstr>
      <vt:lpstr>CosineVTI</vt:lpstr>
      <vt:lpstr>Graphical Passwords</vt:lpstr>
      <vt:lpstr>Main Objective of Graphical Passwords</vt:lpstr>
      <vt:lpstr>Memory problems are more common than you think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Passwords</dc:title>
  <dc:creator>Seraji, Masoud</dc:creator>
  <cp:lastModifiedBy>Seraji, Masoud</cp:lastModifiedBy>
  <cp:revision>3</cp:revision>
  <dcterms:created xsi:type="dcterms:W3CDTF">2023-03-05T15:56:26Z</dcterms:created>
  <dcterms:modified xsi:type="dcterms:W3CDTF">2023-03-05T16:37:14Z</dcterms:modified>
</cp:coreProperties>
</file>