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5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4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3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6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8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6E9ECC7C-1FDF-73C3-5A00-53C37E9AD7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11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9800-75BA-B41E-6D6B-249075F9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Graphical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FA69-726B-2225-D9C2-60EB75798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Masoud </a:t>
            </a:r>
            <a:r>
              <a:rPr lang="en-US" dirty="0" err="1">
                <a:solidFill>
                  <a:srgbClr val="FFFFFF"/>
                </a:solidFill>
              </a:rPr>
              <a:t>Seraji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Indra Meyers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Evan </a:t>
            </a:r>
            <a:r>
              <a:rPr lang="en-US" dirty="0">
                <a:solidFill>
                  <a:srgbClr val="FFFFFF"/>
                </a:solidFill>
              </a:rPr>
              <a:t>Harrigan</a:t>
            </a:r>
          </a:p>
        </p:txBody>
      </p:sp>
    </p:spTree>
    <p:extLst>
      <p:ext uri="{BB962C8B-B14F-4D97-AF65-F5344CB8AC3E}">
        <p14:creationId xmlns:p14="http://schemas.microsoft.com/office/powerpoint/2010/main" val="79924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994F-EAC6-5A2B-7C63-D67D77CB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Objective of Graphical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6A2A-0360-4524-D60A-C05687A7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Humans remember images better than they remember textual information.</a:t>
            </a:r>
            <a:endParaRPr lang="en-US" b="1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rovide the sound signature in graphical system and reduce the chances to forget the password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ffective in terms of memorability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ffective in terms of security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 to learn but typically require longer login time.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94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42C3-037A-B5DD-FF35-97D3F66C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Memory problems are more common than you think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2FA4A-107F-9FC2-4AE8-A05CD7EC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393178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Almost 40%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of us will experience some form of memory loss after we turn 65.</a:t>
            </a:r>
          </a:p>
          <a:p>
            <a:r>
              <a:rPr lang="en-US" b="1" i="0" dirty="0">
                <a:solidFill>
                  <a:srgbClr val="040C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than 6 million Americans of all ages have Alzheimer’s.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Currently,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more than 55 million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people live with dementia worldwide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here are nearly 10 million new cases every year.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human brain processes image 60,000 times faster than text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5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5C8B-E428-9135-3B32-BC110528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for</a:t>
            </a:r>
            <a:br>
              <a:rPr lang="en-US" dirty="0"/>
            </a:br>
            <a:r>
              <a:rPr lang="en-US" dirty="0"/>
              <a:t>Logging In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E5ACFC4-6B1A-2B7D-617D-8BE0EDB47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394" y="147381"/>
            <a:ext cx="6302477" cy="6709113"/>
          </a:xfrm>
        </p:spPr>
      </p:pic>
    </p:spTree>
    <p:extLst>
      <p:ext uri="{BB962C8B-B14F-4D97-AF65-F5344CB8AC3E}">
        <p14:creationId xmlns:p14="http://schemas.microsoft.com/office/powerpoint/2010/main" val="140544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05421D-23CB-40F5-9098-D716667E5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EDFB19-5DE1-4CA8-842F-CF9657C9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04A073-94DC-4578-A9E2-F2E11D91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F7BBB2-E3AC-457B-807F-64236CF30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853883-33B5-4C34-9FBE-49F74C50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148E7B-B5D6-4263-9D85-5D3DFB61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67EC22-EFE1-454E-8FD1-12FFCD9D2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49EB4AF-9931-410A-9F68-C24B6C39E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4941F79-4D72-496E-AE99-73B9E1F7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D4E79B3-CB64-439D-B1FC-FC4BF47CD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92598D1-4713-4DC0-BD6B-7CC59435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EB19DC-1DB5-4675-A6DE-6360F0AD7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05E56D6-1D38-4913-B543-41ECE2C46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6ACC1A-6B97-4B0B-A036-F81890623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2197E3E-AC71-447A-A5F1-AC337FD73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37D0DA4-9FA9-4502-8296-6DD8842C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94CC6E-AA45-4AFF-8EC6-17FE42173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30A0C5-0C67-4AC8-9F75-D63277BF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10410FE-F829-4EB2-98EE-397D51FC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2C1BE1-F256-4B52-BB5D-50C84668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E104CCA-10BA-45D1-A504-EF3AD7334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6E7DBD2-8DAE-45A0-9A8C-33132910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AD51F90-1778-4825-87B9-E04A473A4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8B4C11C-68F4-4AAA-B3C6-99B339FD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F65B701-4451-455A-A72C-968591A5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E9A4D7-E804-4F7D-B46F-9182BE11D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22ECDE-9CC3-4260-A85A-1575376E7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40BF09-5C37-4ABA-919D-A22281C3A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CA37BD-68D3-427B-9FDA-2ADAFCF5D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5F91D5-B215-42B0-81E5-7CE4263BD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C21ED72-60A2-439D-8DD2-85900BA4C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853A371-AB64-4677-9E5A-FE61C0E04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B3093A12-B759-4321-96FD-060689E3A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291541" y="-28737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41A03-3BA4-CB52-112B-D744DB47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120" y="722903"/>
            <a:ext cx="4415630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UML Use Case for</a:t>
            </a:r>
            <a:br>
              <a:rPr lang="en-US" sz="5400"/>
            </a:br>
            <a:r>
              <a:rPr lang="en-US" sz="5400"/>
              <a:t>a Web User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E1B28C6-270E-88DD-BACA-D1FF13AB4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088" y="722903"/>
            <a:ext cx="4713138" cy="541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8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ight Triangle 11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9" name="Rectangle 11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0" name="Group 121">
            <a:extLst>
              <a:ext uri="{FF2B5EF4-FFF2-40B4-BE49-F238E27FC236}">
                <a16:creationId xmlns:a16="http://schemas.microsoft.com/office/drawing/2014/main" id="{2805421D-23CB-40F5-9098-D716667E5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BEDFB19-5DE1-4CA8-842F-CF9657C9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B04A073-94DC-4578-A9E2-F2E11D91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7F7BBB2-E3AC-457B-807F-64236CF30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853883-33B5-4C34-9FBE-49F74C50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3148E7B-B5D6-4263-9D85-5D3DFB61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967EC22-EFE1-454E-8FD1-12FFCD9D2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49EB4AF-9931-410A-9F68-C24B6C39E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4941F79-4D72-496E-AE99-73B9E1F7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D4E79B3-CB64-439D-B1FC-FC4BF47CD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92598D1-4713-4DC0-BD6B-7CC59435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5EB19DC-1DB5-4675-A6DE-6360F0AD7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05E56D6-1D38-4913-B543-41ECE2C46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F6ACC1A-6B97-4B0B-A036-F81890623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2197E3E-AC71-447A-A5F1-AC337FD73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37D0DA4-9FA9-4502-8296-6DD8842C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A94CC6E-AA45-4AFF-8EC6-17FE42173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330A0C5-0C67-4AC8-9F75-D63277BF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10410FE-F829-4EB2-98EE-397D51FC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E2C1BE1-F256-4B52-BB5D-50C84668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E104CCA-10BA-45D1-A504-EF3AD7334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6E7DBD2-8DAE-45A0-9A8C-33132910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AD51F90-1778-4825-87B9-E04A473A4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8B4C11C-68F4-4AAA-B3C6-99B339FD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F65B701-4451-455A-A72C-968591A5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8E9A4D7-E804-4F7D-B46F-9182BE11D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522ECDE-9CC3-4260-A85A-1575376E7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940BF09-5C37-4ABA-919D-A22281C3A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ECA37BD-68D3-427B-9FDA-2ADAFCF5D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C5F91D5-B215-42B0-81E5-7CE4263BD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C21ED72-60A2-439D-8DD2-85900BA4C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853A371-AB64-4677-9E5A-FE61C0E04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ight Triangle 154">
            <a:extLst>
              <a:ext uri="{FF2B5EF4-FFF2-40B4-BE49-F238E27FC236}">
                <a16:creationId xmlns:a16="http://schemas.microsoft.com/office/drawing/2014/main" id="{B3093A12-B759-4321-96FD-060689E3A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291541" y="-28737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5691F-B690-B3F1-DD8B-18511082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07" y="696792"/>
            <a:ext cx="4415630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UML Use Case</a:t>
            </a:r>
            <a:br>
              <a:rPr lang="en-US" sz="5000" dirty="0"/>
            </a:br>
            <a:r>
              <a:rPr lang="en-US" sz="5000" dirty="0"/>
              <a:t>for a Webmaster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74D7FD5-D423-A294-931D-28B5E8F94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8257" y="1800354"/>
            <a:ext cx="7592473" cy="4884378"/>
          </a:xfrm>
        </p:spPr>
      </p:pic>
    </p:spTree>
    <p:extLst>
      <p:ext uri="{BB962C8B-B14F-4D97-AF65-F5344CB8AC3E}">
        <p14:creationId xmlns:p14="http://schemas.microsoft.com/office/powerpoint/2010/main" val="16147408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Grandview</vt:lpstr>
      <vt:lpstr>Roboto</vt:lpstr>
      <vt:lpstr>Wingdings</vt:lpstr>
      <vt:lpstr>CosineVTI</vt:lpstr>
      <vt:lpstr>Graphical Passwords</vt:lpstr>
      <vt:lpstr>Main Objective of Graphical Passwords</vt:lpstr>
      <vt:lpstr>Memory problems are more common than you think</vt:lpstr>
      <vt:lpstr>UML Sequence for Logging In </vt:lpstr>
      <vt:lpstr>UML Use Case for a Web User</vt:lpstr>
      <vt:lpstr>UML Use Case for a Webmaster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Passwords</dc:title>
  <dc:creator>Seraji, Masoud</dc:creator>
  <cp:lastModifiedBy>Indra Adonai Meyers</cp:lastModifiedBy>
  <cp:revision>5</cp:revision>
  <dcterms:created xsi:type="dcterms:W3CDTF">2023-03-05T15:56:26Z</dcterms:created>
  <dcterms:modified xsi:type="dcterms:W3CDTF">2023-03-05T19:18:32Z</dcterms:modified>
</cp:coreProperties>
</file>