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Fira Sans SemiBold"/>
      <p:regular r:id="rId14"/>
      <p:bold r:id="rId15"/>
      <p:italic r:id="rId16"/>
      <p:boldItalic r:id="rId17"/>
    </p:embeddedFont>
    <p:embeddedFont>
      <p:font typeface="Fira Sans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Light-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iraSansLight-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SemiBold-bold.fntdata"/><Relationship Id="rId14" Type="http://schemas.openxmlformats.org/officeDocument/2006/relationships/font" Target="fonts/FiraSansSemiBold-regular.fntdata"/><Relationship Id="rId17" Type="http://schemas.openxmlformats.org/officeDocument/2006/relationships/font" Target="fonts/FiraSansSemiBold-boldItalic.fntdata"/><Relationship Id="rId16" Type="http://schemas.openxmlformats.org/officeDocument/2006/relationships/font" Target="fonts/FiraSansSemiBold-italic.fntdata"/><Relationship Id="rId5" Type="http://schemas.openxmlformats.org/officeDocument/2006/relationships/slide" Target="slides/slide1.xml"/><Relationship Id="rId19" Type="http://schemas.openxmlformats.org/officeDocument/2006/relationships/font" Target="fonts/FiraSansLight-bold.fntdata"/><Relationship Id="rId6" Type="http://schemas.openxmlformats.org/officeDocument/2006/relationships/slide" Target="slides/slide2.xml"/><Relationship Id="rId18" Type="http://schemas.openxmlformats.org/officeDocument/2006/relationships/font" Target="fonts/FiraSans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time 12 mins max, 7 mins minimum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60e365375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60e3653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 speaks / Brent speaks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60e36537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60e3653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Brent speaks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0e365375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0e36537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Brent speaks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60e365375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60e3653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 Speaks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60e36537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60e3653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 speaks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60e365375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60e3653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 Speaks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60e365375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60e36537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 speaks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6f35445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6f3544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51500" y="751925"/>
            <a:ext cx="3426900" cy="363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3" name="Google Shape;13;p2"/>
          <p:cNvSpPr/>
          <p:nvPr/>
        </p:nvSpPr>
        <p:spPr>
          <a:xfrm>
            <a:off x="8392600" y="4392000"/>
            <a:ext cx="751500" cy="751500"/>
          </a:xfrm>
          <a:prstGeom prst="rect">
            <a:avLst/>
          </a:prstGeom>
          <a:solidFill>
            <a:srgbClr val="02102E">
              <a:alpha val="16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8392600" y="0"/>
            <a:ext cx="751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76" name="Google Shape;76;p11"/>
          <p:cNvSpPr/>
          <p:nvPr/>
        </p:nvSpPr>
        <p:spPr>
          <a:xfrm>
            <a:off x="0" y="0"/>
            <a:ext cx="84411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77" name="Shape 77"/>
        <p:cNvGrpSpPr/>
        <p:nvPr/>
      </p:nvGrpSpPr>
      <p:grpSpPr>
        <a:xfrm>
          <a:off x="0" y="0"/>
          <a:ext cx="0" cy="0"/>
          <a:chOff x="0" y="0"/>
          <a:chExt cx="0" cy="0"/>
        </a:xfrm>
      </p:grpSpPr>
      <p:sp>
        <p:nvSpPr>
          <p:cNvPr id="78" name="Google Shape;78;p12"/>
          <p:cNvSpPr/>
          <p:nvPr/>
        </p:nvSpPr>
        <p:spPr>
          <a:xfrm>
            <a:off x="0" y="0"/>
            <a:ext cx="9144000" cy="5143500"/>
          </a:xfrm>
          <a:prstGeom prst="frame">
            <a:avLst>
              <a:gd fmla="val 14632" name="adj1"/>
            </a:avLst>
          </a:prstGeom>
          <a:solidFill>
            <a:srgbClr val="02102E">
              <a:alpha val="16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8392600" y="0"/>
            <a:ext cx="751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2" name="Google Shape;82;p12"/>
          <p:cNvGrpSpPr/>
          <p:nvPr/>
        </p:nvGrpSpPr>
        <p:grpSpPr>
          <a:xfrm>
            <a:off x="759900" y="750444"/>
            <a:ext cx="7957877" cy="3965562"/>
            <a:chOff x="342730" y="751500"/>
            <a:chExt cx="7957877" cy="3965562"/>
          </a:xfrm>
        </p:grpSpPr>
        <p:pic>
          <p:nvPicPr>
            <p:cNvPr id="83" name="Google Shape;83;p12"/>
            <p:cNvPicPr preferRelativeResize="0"/>
            <p:nvPr/>
          </p:nvPicPr>
          <p:blipFill>
            <a:blip r:embed="rId2">
              <a:alphaModFix amt="35000"/>
            </a:blip>
            <a:stretch>
              <a:fillRect/>
            </a:stretch>
          </p:blipFill>
          <p:spPr>
            <a:xfrm>
              <a:off x="7975557" y="4392012"/>
              <a:ext cx="325050" cy="325050"/>
            </a:xfrm>
            <a:prstGeom prst="rect">
              <a:avLst/>
            </a:prstGeom>
            <a:noFill/>
            <a:ln>
              <a:noFill/>
            </a:ln>
          </p:spPr>
        </p:pic>
        <p:pic>
          <p:nvPicPr>
            <p:cNvPr id="84" name="Google Shape;84;p12"/>
            <p:cNvPicPr preferRelativeResize="0"/>
            <p:nvPr/>
          </p:nvPicPr>
          <p:blipFill>
            <a:blip r:embed="rId3">
              <a:alphaModFix amt="35000"/>
            </a:blip>
            <a:stretch>
              <a:fillRect/>
            </a:stretch>
          </p:blipFill>
          <p:spPr>
            <a:xfrm>
              <a:off x="7975558" y="751500"/>
              <a:ext cx="325039" cy="3640500"/>
            </a:xfrm>
            <a:prstGeom prst="rect">
              <a:avLst/>
            </a:prstGeom>
            <a:noFill/>
            <a:ln>
              <a:noFill/>
            </a:ln>
          </p:spPr>
        </p:pic>
        <p:pic>
          <p:nvPicPr>
            <p:cNvPr id="85" name="Google Shape;85;p12"/>
            <p:cNvPicPr preferRelativeResize="0"/>
            <p:nvPr/>
          </p:nvPicPr>
          <p:blipFill>
            <a:blip r:embed="rId3">
              <a:alphaModFix amt="35000"/>
            </a:blip>
            <a:stretch>
              <a:fillRect/>
            </a:stretch>
          </p:blipFill>
          <p:spPr>
            <a:xfrm flipH="1" rot="-5400000">
              <a:off x="3996617" y="738119"/>
              <a:ext cx="325050" cy="7632824"/>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749500" y="1761875"/>
            <a:ext cx="43503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 name="Google Shape;18;p3"/>
          <p:cNvSpPr txBox="1"/>
          <p:nvPr>
            <p:ph idx="1" type="subTitle"/>
          </p:nvPr>
        </p:nvSpPr>
        <p:spPr>
          <a:xfrm>
            <a:off x="749500" y="3018575"/>
            <a:ext cx="4350300" cy="36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000"/>
              <a:buNone/>
              <a:defRPr sz="2000">
                <a:solidFill>
                  <a:schemeClr val="dk2"/>
                </a:solidFill>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19" name="Google Shape;19;p3"/>
          <p:cNvSpPr/>
          <p:nvPr/>
        </p:nvSpPr>
        <p:spPr>
          <a:xfrm>
            <a:off x="8392600" y="4392000"/>
            <a:ext cx="751500" cy="751500"/>
          </a:xfrm>
          <a:prstGeom prst="rect">
            <a:avLst/>
          </a:prstGeom>
          <a:solidFill>
            <a:srgbClr val="02102E">
              <a:alpha val="16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690625" y="751550"/>
            <a:ext cx="2702100" cy="3640500"/>
          </a:xfrm>
          <a:prstGeom prst="rect">
            <a:avLst/>
          </a:prstGeom>
          <a:solidFill>
            <a:schemeClr val="dk2"/>
          </a:solidFill>
          <a:ln>
            <a:noFill/>
          </a:ln>
          <a:effectLst>
            <a:outerShdw blurRad="285750" rotWithShape="0" algn="bl" dir="2760000" dist="19050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2283500" y="-25"/>
            <a:ext cx="6860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body"/>
          </p:nvPr>
        </p:nvSpPr>
        <p:spPr>
          <a:xfrm>
            <a:off x="3035000" y="751500"/>
            <a:ext cx="5357400" cy="3639600"/>
          </a:xfrm>
          <a:prstGeom prst="rect">
            <a:avLst/>
          </a:prstGeom>
        </p:spPr>
        <p:txBody>
          <a:bodyPr anchorCtr="0" anchor="t" bIns="0" lIns="0" spcFirstLastPara="1" rIns="0" wrap="square" tIns="0">
            <a:noAutofit/>
          </a:bodyPr>
          <a:lstStyle>
            <a:lvl1pPr indent="-457200" lvl="0" marL="457200" rtl="0">
              <a:spcBef>
                <a:spcPts val="600"/>
              </a:spcBef>
              <a:spcAft>
                <a:spcPts val="0"/>
              </a:spcAft>
              <a:buSzPts val="3600"/>
              <a:buChar char="▪"/>
              <a:defRPr sz="3600"/>
            </a:lvl1pPr>
            <a:lvl2pPr indent="-457200" lvl="1" marL="914400" rtl="0">
              <a:spcBef>
                <a:spcPts val="0"/>
              </a:spcBef>
              <a:spcAft>
                <a:spcPts val="0"/>
              </a:spcAft>
              <a:buSzPts val="3600"/>
              <a:buChar char="▫"/>
              <a:defRPr sz="3600"/>
            </a:lvl2pPr>
            <a:lvl3pPr indent="-457200" lvl="2" marL="1371600" rtl="0">
              <a:spcBef>
                <a:spcPts val="0"/>
              </a:spcBef>
              <a:spcAft>
                <a:spcPts val="0"/>
              </a:spcAft>
              <a:buSzPts val="3600"/>
              <a:buChar char="▫"/>
              <a:defRPr sz="3600"/>
            </a:lvl3pPr>
            <a:lvl4pPr indent="-457200" lvl="3" marL="1828800" rtl="0">
              <a:spcBef>
                <a:spcPts val="0"/>
              </a:spcBef>
              <a:spcAft>
                <a:spcPts val="0"/>
              </a:spcAft>
              <a:buSzPts val="3600"/>
              <a:buChar char="▫"/>
              <a:defRPr sz="3600"/>
            </a:lvl4pPr>
            <a:lvl5pPr indent="-457200" lvl="4" marL="2286000" rtl="0">
              <a:spcBef>
                <a:spcPts val="0"/>
              </a:spcBef>
              <a:spcAft>
                <a:spcPts val="0"/>
              </a:spcAft>
              <a:buSzPts val="3600"/>
              <a:buChar char="○"/>
              <a:defRPr sz="3600"/>
            </a:lvl5pPr>
            <a:lvl6pPr indent="-457200" lvl="5" marL="2743200" rtl="0">
              <a:spcBef>
                <a:spcPts val="0"/>
              </a:spcBef>
              <a:spcAft>
                <a:spcPts val="0"/>
              </a:spcAft>
              <a:buSzPts val="3600"/>
              <a:buChar char="■"/>
              <a:defRPr sz="3600"/>
            </a:lvl6pPr>
            <a:lvl7pPr indent="-457200" lvl="6" marL="3200400" rtl="0">
              <a:spcBef>
                <a:spcPts val="0"/>
              </a:spcBef>
              <a:spcAft>
                <a:spcPts val="0"/>
              </a:spcAft>
              <a:buSzPts val="3600"/>
              <a:buChar char="●"/>
              <a:defRPr sz="3600"/>
            </a:lvl7pPr>
            <a:lvl8pPr indent="-457200" lvl="7" marL="3657600" rtl="0">
              <a:spcBef>
                <a:spcPts val="0"/>
              </a:spcBef>
              <a:spcAft>
                <a:spcPts val="0"/>
              </a:spcAft>
              <a:buSzPts val="3600"/>
              <a:buChar char="○"/>
              <a:defRPr sz="3600"/>
            </a:lvl8pPr>
            <a:lvl9pPr indent="-457200" lvl="8" marL="4114800" rtl="0">
              <a:spcBef>
                <a:spcPts val="0"/>
              </a:spcBef>
              <a:spcAft>
                <a:spcPts val="0"/>
              </a:spcAft>
              <a:buSzPts val="3600"/>
              <a:buChar char="■"/>
              <a:defRPr sz="3600"/>
            </a:lvl9pPr>
          </a:lstStyle>
          <a:p/>
        </p:txBody>
      </p:sp>
      <p:sp>
        <p:nvSpPr>
          <p:cNvPr id="26" name="Google Shape;26;p4"/>
          <p:cNvSpPr txBox="1"/>
          <p:nvPr/>
        </p:nvSpPr>
        <p:spPr>
          <a:xfrm>
            <a:off x="-2000" y="76175"/>
            <a:ext cx="751500" cy="590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200">
                <a:solidFill>
                  <a:schemeClr val="lt1"/>
                </a:solidFill>
                <a:latin typeface="Fira Sans SemiBold"/>
                <a:ea typeface="Fira Sans SemiBold"/>
                <a:cs typeface="Fira Sans SemiBold"/>
                <a:sym typeface="Fira Sans SemiBold"/>
              </a:rPr>
              <a:t>“</a:t>
            </a:r>
            <a:endParaRPr sz="7200">
              <a:solidFill>
                <a:schemeClr val="lt1"/>
              </a:solidFill>
              <a:latin typeface="Fira Sans SemiBold"/>
              <a:ea typeface="Fira Sans SemiBold"/>
              <a:cs typeface="Fira Sans SemiBold"/>
              <a:sym typeface="Fira Sans SemiBold"/>
            </a:endParaRPr>
          </a:p>
        </p:txBody>
      </p:sp>
      <p:sp>
        <p:nvSpPr>
          <p:cNvPr id="27" name="Google Shape;27;p4"/>
          <p:cNvSpPr txBox="1"/>
          <p:nvPr>
            <p:ph idx="12" type="sldNum"/>
          </p:nvPr>
        </p:nvSpPr>
        <p:spPr>
          <a:xfrm>
            <a:off x="8392497" y="4391174"/>
            <a:ext cx="751500" cy="751500"/>
          </a:xfrm>
          <a:prstGeom prst="rect">
            <a:avLst/>
          </a:prstGeom>
          <a:solidFill>
            <a:srgbClr val="02102E">
              <a:alpha val="16200"/>
            </a:srgbClr>
          </a:solidFill>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751500" y="1217000"/>
            <a:ext cx="4491600" cy="3963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5"/>
          <p:cNvSpPr txBox="1"/>
          <p:nvPr>
            <p:ph idx="1" type="body"/>
          </p:nvPr>
        </p:nvSpPr>
        <p:spPr>
          <a:xfrm>
            <a:off x="751500" y="1664175"/>
            <a:ext cx="4491600" cy="27270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4" name="Google Shape;34;p5"/>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5" name="Shape 35"/>
        <p:cNvGrpSpPr/>
        <p:nvPr/>
      </p:nvGrpSpPr>
      <p:grpSpPr>
        <a:xfrm>
          <a:off x="0" y="0"/>
          <a:ext cx="0" cy="0"/>
          <a:chOff x="0" y="0"/>
          <a:chExt cx="0" cy="0"/>
        </a:xfrm>
      </p:grpSpPr>
      <p:sp>
        <p:nvSpPr>
          <p:cNvPr id="36" name="Google Shape;36;p6"/>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751500" y="1217000"/>
            <a:ext cx="4491600" cy="3963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6"/>
          <p:cNvSpPr txBox="1"/>
          <p:nvPr>
            <p:ph idx="1" type="body"/>
          </p:nvPr>
        </p:nvSpPr>
        <p:spPr>
          <a:xfrm>
            <a:off x="751500" y="1664175"/>
            <a:ext cx="2098500" cy="2727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6"/>
          <p:cNvSpPr txBox="1"/>
          <p:nvPr>
            <p:ph idx="2" type="body"/>
          </p:nvPr>
        </p:nvSpPr>
        <p:spPr>
          <a:xfrm>
            <a:off x="3144470" y="1664175"/>
            <a:ext cx="2098500" cy="2727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6"/>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3" name="Shape 43"/>
        <p:cNvGrpSpPr/>
        <p:nvPr/>
      </p:nvGrpSpPr>
      <p:grpSpPr>
        <a:xfrm>
          <a:off x="0" y="0"/>
          <a:ext cx="0" cy="0"/>
          <a:chOff x="0" y="0"/>
          <a:chExt cx="0" cy="0"/>
        </a:xfrm>
      </p:grpSpPr>
      <p:sp>
        <p:nvSpPr>
          <p:cNvPr id="44" name="Google Shape;44;p7"/>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8392600" y="0"/>
            <a:ext cx="751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751500" y="1217000"/>
            <a:ext cx="4491600" cy="3963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7"/>
          <p:cNvSpPr txBox="1"/>
          <p:nvPr>
            <p:ph idx="1" type="body"/>
          </p:nvPr>
        </p:nvSpPr>
        <p:spPr>
          <a:xfrm>
            <a:off x="751500" y="1664175"/>
            <a:ext cx="2146200" cy="2727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9" name="Google Shape;49;p7"/>
          <p:cNvSpPr txBox="1"/>
          <p:nvPr>
            <p:ph idx="2" type="body"/>
          </p:nvPr>
        </p:nvSpPr>
        <p:spPr>
          <a:xfrm>
            <a:off x="3123206" y="1664175"/>
            <a:ext cx="2146200" cy="2727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3" type="body"/>
          </p:nvPr>
        </p:nvSpPr>
        <p:spPr>
          <a:xfrm>
            <a:off x="5494913" y="1664175"/>
            <a:ext cx="2146200" cy="2727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type="title"/>
          </p:nvPr>
        </p:nvSpPr>
        <p:spPr>
          <a:xfrm>
            <a:off x="751500" y="1217000"/>
            <a:ext cx="4491600" cy="3963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8"/>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title only">
  <p:cSld name="TITLE_ONLY_1">
    <p:spTree>
      <p:nvGrpSpPr>
        <p:cNvPr id="58" name="Shape 58"/>
        <p:cNvGrpSpPr/>
        <p:nvPr/>
      </p:nvGrpSpPr>
      <p:grpSpPr>
        <a:xfrm>
          <a:off x="0" y="0"/>
          <a:ext cx="0" cy="0"/>
          <a:chOff x="0" y="0"/>
          <a:chExt cx="0" cy="0"/>
        </a:xfrm>
      </p:grpSpPr>
      <p:sp>
        <p:nvSpPr>
          <p:cNvPr id="59" name="Google Shape;59;p9"/>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8392600" y="0"/>
            <a:ext cx="751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987850" y="0"/>
            <a:ext cx="7404600" cy="7515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9"/>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0"/>
          <p:cNvSpPr/>
          <p:nvPr/>
        </p:nvSpPr>
        <p:spPr>
          <a:xfrm>
            <a:off x="-2000" y="0"/>
            <a:ext cx="9144000" cy="5143500"/>
          </a:xfrm>
          <a:prstGeom prst="rect">
            <a:avLst/>
          </a:prstGeom>
          <a:solidFill>
            <a:srgbClr val="02102E">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6860500" y="-25"/>
            <a:ext cx="2283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0" y="0"/>
            <a:ext cx="751500" cy="75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9" name="Google Shape;69;p10"/>
          <p:cNvSpPr/>
          <p:nvPr/>
        </p:nvSpPr>
        <p:spPr>
          <a:xfrm>
            <a:off x="751500" y="751550"/>
            <a:ext cx="7641300" cy="3640500"/>
          </a:xfrm>
          <a:prstGeom prst="rect">
            <a:avLst/>
          </a:prstGeom>
          <a:solidFill>
            <a:schemeClr val="lt1"/>
          </a:solidFill>
          <a:ln>
            <a:noFill/>
          </a:ln>
          <a:effectLst>
            <a:outerShdw blurRad="285750" rotWithShape="0" algn="bl" dir="2760000" dist="19050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 name="Google Shape;70;p10"/>
          <p:cNvSpPr txBox="1"/>
          <p:nvPr>
            <p:ph idx="1" type="body"/>
          </p:nvPr>
        </p:nvSpPr>
        <p:spPr>
          <a:xfrm>
            <a:off x="751500" y="4482500"/>
            <a:ext cx="7641300" cy="317700"/>
          </a:xfrm>
          <a:prstGeom prst="rect">
            <a:avLst/>
          </a:prstGeom>
        </p:spPr>
        <p:txBody>
          <a:bodyPr anchorCtr="0" anchor="t" bIns="0" lIns="0" spcFirstLastPara="1" rIns="0" wrap="square" tIns="0">
            <a:noAutofit/>
          </a:bodyPr>
          <a:lstStyle>
            <a:lvl1pPr indent="-228600" lvl="0" marL="457200" rtl="0">
              <a:spcBef>
                <a:spcPts val="0"/>
              </a:spcBef>
              <a:spcAft>
                <a:spcPts val="0"/>
              </a:spcAft>
              <a:buClr>
                <a:schemeClr val="accent6"/>
              </a:buClr>
              <a:buSzPts val="1800"/>
              <a:buNone/>
              <a:defRPr sz="1800">
                <a:solidFill>
                  <a:schemeClr val="accent6"/>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1500" y="1217000"/>
            <a:ext cx="4491600" cy="396300"/>
          </a:xfrm>
          <a:prstGeom prst="rect">
            <a:avLst/>
          </a:prstGeom>
          <a:noFill/>
          <a:ln>
            <a:noFill/>
          </a:ln>
          <a:effectLst>
            <a:outerShdw blurRad="42863" rotWithShape="0" algn="bl" dir="5400000" dist="9525">
              <a:schemeClr val="dk1">
                <a:alpha val="2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p:txBody>
      </p:sp>
      <p:sp>
        <p:nvSpPr>
          <p:cNvPr id="7" name="Google Shape;7;p1"/>
          <p:cNvSpPr txBox="1"/>
          <p:nvPr>
            <p:ph idx="1" type="body"/>
          </p:nvPr>
        </p:nvSpPr>
        <p:spPr>
          <a:xfrm>
            <a:off x="751500" y="1664175"/>
            <a:ext cx="4491600" cy="2727000"/>
          </a:xfrm>
          <a:prstGeom prst="rect">
            <a:avLst/>
          </a:prstGeom>
          <a:noFill/>
          <a:ln>
            <a:noFill/>
          </a:ln>
        </p:spPr>
        <p:txBody>
          <a:bodyPr anchorCtr="0" anchor="t" bIns="0" lIns="0" spcFirstLastPara="1" rIns="0" wrap="square" tIns="0">
            <a:noAutofit/>
          </a:bodyPr>
          <a:lstStyle>
            <a:lvl1pPr indent="-368300" lvl="0" marL="4572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indent="-368300" lvl="1" marL="9144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indent="-368300" lvl="2" marL="13716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indent="-368300" lvl="3" marL="18288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indent="-368300" lvl="4" marL="22860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indent="-368300" lvl="5" marL="27432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indent="-368300" lvl="6" marL="32004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indent="-368300" lvl="7" marL="36576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indent="-368300" lvl="8" marL="41148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392497" y="4391174"/>
            <a:ext cx="751500" cy="751500"/>
          </a:xfrm>
          <a:prstGeom prst="rect">
            <a:avLst/>
          </a:prstGeom>
          <a:solidFill>
            <a:srgbClr val="02102E">
              <a:alpha val="16200"/>
            </a:srgbClr>
          </a:solidFill>
          <a:ln>
            <a:noFill/>
          </a:ln>
        </p:spPr>
        <p:txBody>
          <a:bodyPr anchorCtr="0" anchor="ctr" bIns="0" lIns="0" spcFirstLastPara="1" rIns="0" wrap="square" tIns="0">
            <a:noAutofit/>
          </a:bodyPr>
          <a:lstStyle>
            <a:lvl1pPr lvl="0" rtl="0" algn="ctr">
              <a:buNone/>
              <a:defRPr sz="1500">
                <a:solidFill>
                  <a:schemeClr val="accent6"/>
                </a:solidFill>
                <a:latin typeface="Fira Sans SemiBold"/>
                <a:ea typeface="Fira Sans SemiBold"/>
                <a:cs typeface="Fira Sans SemiBold"/>
                <a:sym typeface="Fira Sans SemiBold"/>
              </a:defRPr>
            </a:lvl1pPr>
            <a:lvl2pPr lvl="1" rtl="0" algn="ctr">
              <a:buNone/>
              <a:defRPr sz="1500">
                <a:solidFill>
                  <a:schemeClr val="accent6"/>
                </a:solidFill>
                <a:latin typeface="Fira Sans SemiBold"/>
                <a:ea typeface="Fira Sans SemiBold"/>
                <a:cs typeface="Fira Sans SemiBold"/>
                <a:sym typeface="Fira Sans SemiBold"/>
              </a:defRPr>
            </a:lvl2pPr>
            <a:lvl3pPr lvl="2" rtl="0" algn="ctr">
              <a:buNone/>
              <a:defRPr sz="1500">
                <a:solidFill>
                  <a:schemeClr val="accent6"/>
                </a:solidFill>
                <a:latin typeface="Fira Sans SemiBold"/>
                <a:ea typeface="Fira Sans SemiBold"/>
                <a:cs typeface="Fira Sans SemiBold"/>
                <a:sym typeface="Fira Sans SemiBold"/>
              </a:defRPr>
            </a:lvl3pPr>
            <a:lvl4pPr lvl="3" rtl="0" algn="ctr">
              <a:buNone/>
              <a:defRPr sz="1500">
                <a:solidFill>
                  <a:schemeClr val="accent6"/>
                </a:solidFill>
                <a:latin typeface="Fira Sans SemiBold"/>
                <a:ea typeface="Fira Sans SemiBold"/>
                <a:cs typeface="Fira Sans SemiBold"/>
                <a:sym typeface="Fira Sans SemiBold"/>
              </a:defRPr>
            </a:lvl4pPr>
            <a:lvl5pPr lvl="4" rtl="0" algn="ctr">
              <a:buNone/>
              <a:defRPr sz="1500">
                <a:solidFill>
                  <a:schemeClr val="accent6"/>
                </a:solidFill>
                <a:latin typeface="Fira Sans SemiBold"/>
                <a:ea typeface="Fira Sans SemiBold"/>
                <a:cs typeface="Fira Sans SemiBold"/>
                <a:sym typeface="Fira Sans SemiBold"/>
              </a:defRPr>
            </a:lvl5pPr>
            <a:lvl6pPr lvl="5" rtl="0" algn="ctr">
              <a:buNone/>
              <a:defRPr sz="1500">
                <a:solidFill>
                  <a:schemeClr val="accent6"/>
                </a:solidFill>
                <a:latin typeface="Fira Sans SemiBold"/>
                <a:ea typeface="Fira Sans SemiBold"/>
                <a:cs typeface="Fira Sans SemiBold"/>
                <a:sym typeface="Fira Sans SemiBold"/>
              </a:defRPr>
            </a:lvl6pPr>
            <a:lvl7pPr lvl="6" rtl="0" algn="ctr">
              <a:buNone/>
              <a:defRPr sz="1500">
                <a:solidFill>
                  <a:schemeClr val="accent6"/>
                </a:solidFill>
                <a:latin typeface="Fira Sans SemiBold"/>
                <a:ea typeface="Fira Sans SemiBold"/>
                <a:cs typeface="Fira Sans SemiBold"/>
                <a:sym typeface="Fira Sans SemiBold"/>
              </a:defRPr>
            </a:lvl7pPr>
            <a:lvl8pPr lvl="7" rtl="0" algn="ctr">
              <a:buNone/>
              <a:defRPr sz="1500">
                <a:solidFill>
                  <a:schemeClr val="accent6"/>
                </a:solidFill>
                <a:latin typeface="Fira Sans SemiBold"/>
                <a:ea typeface="Fira Sans SemiBold"/>
                <a:cs typeface="Fira Sans SemiBold"/>
                <a:sym typeface="Fira Sans SemiBold"/>
              </a:defRPr>
            </a:lvl8pPr>
            <a:lvl9pPr lvl="8" rtl="0" algn="ctr">
              <a:buNone/>
              <a:defRPr sz="1500">
                <a:solidFill>
                  <a:schemeClr val="accent6"/>
                </a:solidFill>
                <a:latin typeface="Fira Sans SemiBold"/>
                <a:ea typeface="Fira Sans SemiBold"/>
                <a:cs typeface="Fira Sans SemiBold"/>
                <a:sym typeface="Fira Sans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3"/>
          <p:cNvSpPr txBox="1"/>
          <p:nvPr>
            <p:ph type="ctrTitle"/>
          </p:nvPr>
        </p:nvSpPr>
        <p:spPr>
          <a:xfrm>
            <a:off x="751500" y="751925"/>
            <a:ext cx="3426900" cy="363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Paw Pals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Stephen, Brent, Ian, Sara</a:t>
            </a:r>
            <a:endParaRPr sz="2400"/>
          </a:p>
        </p:txBody>
      </p:sp>
      <p:pic>
        <p:nvPicPr>
          <p:cNvPr id="91" name="Google Shape;91;p13"/>
          <p:cNvPicPr preferRelativeResize="0"/>
          <p:nvPr/>
        </p:nvPicPr>
        <p:blipFill rotWithShape="1">
          <a:blip r:embed="rId4">
            <a:alphaModFix/>
          </a:blip>
          <a:srcRect b="4647" l="3605" r="6018" t="3135"/>
          <a:stretch/>
        </p:blipFill>
        <p:spPr>
          <a:xfrm>
            <a:off x="6861225" y="0"/>
            <a:ext cx="2282775" cy="153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4"/>
          <p:cNvSpPr txBox="1"/>
          <p:nvPr>
            <p:ph idx="4294967295" type="title"/>
          </p:nvPr>
        </p:nvSpPr>
        <p:spPr>
          <a:xfrm>
            <a:off x="751500" y="1217000"/>
            <a:ext cx="44916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Description</a:t>
            </a:r>
            <a:endParaRPr/>
          </a:p>
        </p:txBody>
      </p:sp>
      <p:sp>
        <p:nvSpPr>
          <p:cNvPr id="97" name="Google Shape;97;p14"/>
          <p:cNvSpPr txBox="1"/>
          <p:nvPr>
            <p:ph idx="4294967295" type="body"/>
          </p:nvPr>
        </p:nvSpPr>
        <p:spPr>
          <a:xfrm>
            <a:off x="751500" y="1664175"/>
            <a:ext cx="4491600" cy="1155300"/>
          </a:xfrm>
          <a:prstGeom prst="rect">
            <a:avLst/>
          </a:prstGeom>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 digital space that allows </a:t>
            </a:r>
            <a:r>
              <a:rPr b="1" lang="en" sz="1100">
                <a:solidFill>
                  <a:srgbClr val="000000"/>
                </a:solidFill>
                <a:latin typeface="Arial"/>
                <a:ea typeface="Arial"/>
                <a:cs typeface="Arial"/>
                <a:sym typeface="Arial"/>
              </a:rPr>
              <a:t>dog owners (targeted users)</a:t>
            </a:r>
            <a:r>
              <a:rPr lang="en" sz="1100">
                <a:solidFill>
                  <a:srgbClr val="000000"/>
                </a:solidFill>
                <a:latin typeface="Arial"/>
                <a:ea typeface="Arial"/>
                <a:cs typeface="Arial"/>
                <a:sym typeface="Arial"/>
              </a:rPr>
              <a:t> to create profiles for their dogs, detailing their characteristics, tendencies, and personalities. Facilitates communication with other profiles that are matched based on location and preferences. Allowing them to set up </a:t>
            </a:r>
            <a:r>
              <a:rPr lang="en" sz="1100">
                <a:solidFill>
                  <a:srgbClr val="000000"/>
                </a:solidFill>
                <a:latin typeface="Arial"/>
                <a:ea typeface="Arial"/>
                <a:cs typeface="Arial"/>
                <a:sym typeface="Arial"/>
              </a:rPr>
              <a:t>playdates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98" name="Google Shape;98;p14"/>
          <p:cNvSpPr txBox="1"/>
          <p:nvPr>
            <p:ph idx="4294967295" type="title"/>
          </p:nvPr>
        </p:nvSpPr>
        <p:spPr>
          <a:xfrm>
            <a:off x="751500" y="3140125"/>
            <a:ext cx="44916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Purpose</a:t>
            </a:r>
            <a:endParaRPr/>
          </a:p>
        </p:txBody>
      </p:sp>
      <p:sp>
        <p:nvSpPr>
          <p:cNvPr id="99" name="Google Shape;99;p14"/>
          <p:cNvSpPr txBox="1"/>
          <p:nvPr>
            <p:ph idx="4294967295" type="body"/>
          </p:nvPr>
        </p:nvSpPr>
        <p:spPr>
          <a:xfrm>
            <a:off x="751500" y="3626525"/>
            <a:ext cx="4491600" cy="1155300"/>
          </a:xfrm>
          <a:prstGeom prst="rect">
            <a:avLst/>
          </a:prstGeom>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Paw Pals exists to ensure that your dog is safe and always has other dogs to be best friends with and not interact with dogs that may be aggressive and cause trauma to your dog.</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3">
            <a:alphaModFix/>
          </a:blip>
          <a:srcRect b="4647" l="3605" r="6018" t="3135"/>
          <a:stretch/>
        </p:blipFill>
        <p:spPr>
          <a:xfrm>
            <a:off x="5517350" y="1475587"/>
            <a:ext cx="3250124" cy="219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4" name="Shape 104"/>
        <p:cNvGrpSpPr/>
        <p:nvPr/>
      </p:nvGrpSpPr>
      <p:grpSpPr>
        <a:xfrm>
          <a:off x="0" y="0"/>
          <a:ext cx="0" cy="0"/>
          <a:chOff x="0" y="0"/>
          <a:chExt cx="0" cy="0"/>
        </a:xfrm>
      </p:grpSpPr>
      <p:sp>
        <p:nvSpPr>
          <p:cNvPr id="105" name="Google Shape;105;p15"/>
          <p:cNvSpPr txBox="1"/>
          <p:nvPr>
            <p:ph idx="4294967295" type="title"/>
          </p:nvPr>
        </p:nvSpPr>
        <p:spPr>
          <a:xfrm>
            <a:off x="751500" y="1217000"/>
            <a:ext cx="44916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 Platforms</a:t>
            </a:r>
            <a:endParaRPr/>
          </a:p>
        </p:txBody>
      </p:sp>
      <p:sp>
        <p:nvSpPr>
          <p:cNvPr id="106" name="Google Shape;106;p15"/>
          <p:cNvSpPr txBox="1"/>
          <p:nvPr>
            <p:ph idx="4294967295" type="body"/>
          </p:nvPr>
        </p:nvSpPr>
        <p:spPr>
          <a:xfrm>
            <a:off x="751500" y="1664175"/>
            <a:ext cx="4670100" cy="1155300"/>
          </a:xfrm>
          <a:prstGeom prst="rect">
            <a:avLst/>
          </a:prstGeom>
          <a:ln>
            <a:noFill/>
          </a:ln>
        </p:spPr>
        <p:txBody>
          <a:bodyPr anchorCtr="0" anchor="t" bIns="0" lIns="0" spcFirstLastPara="1" rIns="0" wrap="square" tIns="0">
            <a:noAutofit/>
          </a:bodyPr>
          <a:lstStyle/>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Frontend - React (HTML/CSS) </a:t>
            </a:r>
            <a:endParaRPr sz="13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Backend - Node.js / Express</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Database - MySQL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107" name="Google Shape;107;p15"/>
          <p:cNvPicPr preferRelativeResize="0"/>
          <p:nvPr/>
        </p:nvPicPr>
        <p:blipFill rotWithShape="1">
          <a:blip r:embed="rId3">
            <a:alphaModFix/>
          </a:blip>
          <a:srcRect b="4647" l="3605" r="6018" t="3135"/>
          <a:stretch/>
        </p:blipFill>
        <p:spPr>
          <a:xfrm>
            <a:off x="5517350" y="1475587"/>
            <a:ext cx="3250124" cy="219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p16"/>
          <p:cNvSpPr txBox="1"/>
          <p:nvPr>
            <p:ph idx="4294967295" type="title"/>
          </p:nvPr>
        </p:nvSpPr>
        <p:spPr>
          <a:xfrm>
            <a:off x="751500" y="389825"/>
            <a:ext cx="71952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UML Sequence Diagram - </a:t>
            </a:r>
            <a:r>
              <a:rPr lang="en"/>
              <a:t>Update</a:t>
            </a:r>
            <a:r>
              <a:rPr lang="en"/>
              <a:t> Profile </a:t>
            </a:r>
            <a:endParaRPr/>
          </a:p>
        </p:txBody>
      </p:sp>
      <p:pic>
        <p:nvPicPr>
          <p:cNvPr id="113" name="Google Shape;113;p16"/>
          <p:cNvPicPr preferRelativeResize="0"/>
          <p:nvPr/>
        </p:nvPicPr>
        <p:blipFill rotWithShape="1">
          <a:blip r:embed="rId3">
            <a:alphaModFix/>
          </a:blip>
          <a:srcRect b="3594" l="6200" r="0" t="1302"/>
          <a:stretch/>
        </p:blipFill>
        <p:spPr>
          <a:xfrm>
            <a:off x="2164301" y="862325"/>
            <a:ext cx="4369606" cy="4190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17"/>
          <p:cNvSpPr txBox="1"/>
          <p:nvPr>
            <p:ph idx="4294967295" type="title"/>
          </p:nvPr>
        </p:nvSpPr>
        <p:spPr>
          <a:xfrm>
            <a:off x="751500" y="389825"/>
            <a:ext cx="71952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UML Use case 1 - looking up profile</a:t>
            </a:r>
            <a:endParaRPr/>
          </a:p>
        </p:txBody>
      </p:sp>
      <p:pic>
        <p:nvPicPr>
          <p:cNvPr id="119" name="Google Shape;119;p17"/>
          <p:cNvPicPr preferRelativeResize="0"/>
          <p:nvPr/>
        </p:nvPicPr>
        <p:blipFill>
          <a:blip r:embed="rId3">
            <a:alphaModFix/>
          </a:blip>
          <a:stretch>
            <a:fillRect/>
          </a:stretch>
        </p:blipFill>
        <p:spPr>
          <a:xfrm>
            <a:off x="152400" y="938525"/>
            <a:ext cx="7858125" cy="37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3" name="Shape 123"/>
        <p:cNvGrpSpPr/>
        <p:nvPr/>
      </p:nvGrpSpPr>
      <p:grpSpPr>
        <a:xfrm>
          <a:off x="0" y="0"/>
          <a:ext cx="0" cy="0"/>
          <a:chOff x="0" y="0"/>
          <a:chExt cx="0" cy="0"/>
        </a:xfrm>
      </p:grpSpPr>
      <p:sp>
        <p:nvSpPr>
          <p:cNvPr id="124" name="Google Shape;124;p18"/>
          <p:cNvSpPr txBox="1"/>
          <p:nvPr>
            <p:ph idx="4294967295" type="title"/>
          </p:nvPr>
        </p:nvSpPr>
        <p:spPr>
          <a:xfrm>
            <a:off x="751500" y="389825"/>
            <a:ext cx="71952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UML Use case 2 - chatting </a:t>
            </a:r>
            <a:r>
              <a:rPr lang="en"/>
              <a:t>with</a:t>
            </a:r>
            <a:r>
              <a:rPr lang="en"/>
              <a:t> user</a:t>
            </a:r>
            <a:endParaRPr/>
          </a:p>
        </p:txBody>
      </p:sp>
      <p:pic>
        <p:nvPicPr>
          <p:cNvPr id="125" name="Google Shape;125;p18"/>
          <p:cNvPicPr preferRelativeResize="0"/>
          <p:nvPr/>
        </p:nvPicPr>
        <p:blipFill>
          <a:blip r:embed="rId3">
            <a:alphaModFix/>
          </a:blip>
          <a:stretch>
            <a:fillRect/>
          </a:stretch>
        </p:blipFill>
        <p:spPr>
          <a:xfrm>
            <a:off x="1348550" y="851525"/>
            <a:ext cx="6089288" cy="4052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19"/>
          <p:cNvSpPr txBox="1"/>
          <p:nvPr>
            <p:ph idx="4294967295" type="title"/>
          </p:nvPr>
        </p:nvSpPr>
        <p:spPr>
          <a:xfrm>
            <a:off x="651300" y="498900"/>
            <a:ext cx="520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Process Flow of </a:t>
            </a:r>
            <a:r>
              <a:rPr lang="en"/>
              <a:t>HTML pages</a:t>
            </a:r>
            <a:endParaRPr/>
          </a:p>
        </p:txBody>
      </p:sp>
      <p:pic>
        <p:nvPicPr>
          <p:cNvPr id="131" name="Google Shape;131;p19"/>
          <p:cNvPicPr preferRelativeResize="0"/>
          <p:nvPr/>
        </p:nvPicPr>
        <p:blipFill>
          <a:blip r:embed="rId3">
            <a:alphaModFix/>
          </a:blip>
          <a:stretch>
            <a:fillRect/>
          </a:stretch>
        </p:blipFill>
        <p:spPr>
          <a:xfrm>
            <a:off x="63150" y="1662525"/>
            <a:ext cx="8342800" cy="284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5" name="Shape 135"/>
        <p:cNvGrpSpPr/>
        <p:nvPr/>
      </p:nvGrpSpPr>
      <p:grpSpPr>
        <a:xfrm>
          <a:off x="0" y="0"/>
          <a:ext cx="0" cy="0"/>
          <a:chOff x="0" y="0"/>
          <a:chExt cx="0" cy="0"/>
        </a:xfrm>
      </p:grpSpPr>
      <p:sp>
        <p:nvSpPr>
          <p:cNvPr id="136" name="Google Shape;136;p20"/>
          <p:cNvSpPr txBox="1"/>
          <p:nvPr>
            <p:ph idx="4294967295" type="title"/>
          </p:nvPr>
        </p:nvSpPr>
        <p:spPr>
          <a:xfrm>
            <a:off x="751500" y="1217000"/>
            <a:ext cx="4765800" cy="147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HTML Demo</a:t>
            </a:r>
            <a:endParaRPr sz="4800"/>
          </a:p>
        </p:txBody>
      </p:sp>
      <p:sp>
        <p:nvSpPr>
          <p:cNvPr id="137" name="Google Shape;137;p20"/>
          <p:cNvSpPr txBox="1"/>
          <p:nvPr>
            <p:ph idx="4294967295" type="body"/>
          </p:nvPr>
        </p:nvSpPr>
        <p:spPr>
          <a:xfrm>
            <a:off x="751500" y="2130750"/>
            <a:ext cx="4670100" cy="1155300"/>
          </a:xfrm>
          <a:prstGeom prst="rect">
            <a:avLst/>
          </a:prstGeom>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138" name="Google Shape;138;p20"/>
          <p:cNvPicPr preferRelativeResize="0"/>
          <p:nvPr/>
        </p:nvPicPr>
        <p:blipFill rotWithShape="1">
          <a:blip r:embed="rId3">
            <a:alphaModFix/>
          </a:blip>
          <a:srcRect b="4647" l="3605" r="6018" t="3135"/>
          <a:stretch/>
        </p:blipFill>
        <p:spPr>
          <a:xfrm>
            <a:off x="5517350" y="1475587"/>
            <a:ext cx="3250124" cy="219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2" type="sldNum"/>
          </p:nvPr>
        </p:nvSpPr>
        <p:spPr>
          <a:xfrm>
            <a:off x="8392497" y="4391174"/>
            <a:ext cx="751500" cy="7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4" name="Google Shape;144;p21"/>
          <p:cNvSpPr txBox="1"/>
          <p:nvPr>
            <p:ph idx="4294967295" type="title"/>
          </p:nvPr>
        </p:nvSpPr>
        <p:spPr>
          <a:xfrm>
            <a:off x="1245025" y="2316800"/>
            <a:ext cx="6282300" cy="18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Questions? </a:t>
            </a:r>
            <a:endParaRPr sz="2000"/>
          </a:p>
          <a:p>
            <a:pPr indent="0" lvl="0" marL="0" rtl="0" algn="l">
              <a:spcBef>
                <a:spcPts val="0"/>
              </a:spcBef>
              <a:spcAft>
                <a:spcPts val="0"/>
              </a:spcAft>
              <a:buNone/>
            </a:pPr>
            <a:r>
              <a:rPr lang="en" sz="2000"/>
              <a:t>Comments? </a:t>
            </a:r>
            <a:endParaRPr sz="2000"/>
          </a:p>
          <a:p>
            <a:pPr indent="0" lvl="0" marL="0" rtl="0" algn="l">
              <a:spcBef>
                <a:spcPts val="0"/>
              </a:spcBef>
              <a:spcAft>
                <a:spcPts val="0"/>
              </a:spcAft>
              <a:buNone/>
            </a:pPr>
            <a:r>
              <a:rPr lang="en" sz="2000"/>
              <a:t>Feedback?</a:t>
            </a:r>
            <a:endParaRPr sz="2000"/>
          </a:p>
        </p:txBody>
      </p:sp>
      <p:pic>
        <p:nvPicPr>
          <p:cNvPr id="145" name="Google Shape;145;p21"/>
          <p:cNvPicPr preferRelativeResize="0"/>
          <p:nvPr/>
        </p:nvPicPr>
        <p:blipFill rotWithShape="1">
          <a:blip r:embed="rId3">
            <a:alphaModFix/>
          </a:blip>
          <a:srcRect b="4647" l="3605" r="6018" t="3135"/>
          <a:stretch/>
        </p:blipFill>
        <p:spPr>
          <a:xfrm>
            <a:off x="5517350" y="1475587"/>
            <a:ext cx="3250124" cy="2192325"/>
          </a:xfrm>
          <a:prstGeom prst="rect">
            <a:avLst/>
          </a:prstGeom>
          <a:noFill/>
          <a:ln>
            <a:noFill/>
          </a:ln>
        </p:spPr>
      </p:pic>
      <p:sp>
        <p:nvSpPr>
          <p:cNvPr id="146" name="Google Shape;146;p21"/>
          <p:cNvSpPr txBox="1"/>
          <p:nvPr/>
        </p:nvSpPr>
        <p:spPr>
          <a:xfrm>
            <a:off x="740375" y="1203400"/>
            <a:ext cx="2484300" cy="1305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100">
                <a:solidFill>
                  <a:schemeClr val="accent6"/>
                </a:solidFill>
                <a:latin typeface="Fira Sans SemiBold"/>
                <a:ea typeface="Fira Sans SemiBold"/>
                <a:cs typeface="Fira Sans SemiBold"/>
                <a:sym typeface="Fira Sans SemiBold"/>
              </a:rPr>
              <a:t>Thank you</a:t>
            </a:r>
            <a:endParaRPr sz="3100">
              <a:solidFill>
                <a:schemeClr val="accent6"/>
              </a:solidFill>
              <a:latin typeface="Fira Sans SemiBold"/>
              <a:ea typeface="Fira Sans SemiBold"/>
              <a:cs typeface="Fira Sans SemiBold"/>
              <a:sym typeface="Fira Sans SemiBold"/>
            </a:endParaRPr>
          </a:p>
          <a:p>
            <a:pPr indent="0" lvl="0" marL="0" rtl="0" algn="l">
              <a:lnSpc>
                <a:spcPct val="90000"/>
              </a:lnSpc>
              <a:spcBef>
                <a:spcPts val="0"/>
              </a:spcBef>
              <a:spcAft>
                <a:spcPts val="0"/>
              </a:spcAft>
              <a:buNone/>
            </a:pPr>
            <a:r>
              <a:t/>
            </a:r>
            <a:endParaRPr sz="3100">
              <a:solidFill>
                <a:schemeClr val="accent6"/>
              </a:solidFill>
              <a:latin typeface="Fira Sans SemiBold"/>
              <a:ea typeface="Fira Sans SemiBold"/>
              <a:cs typeface="Fira Sans SemiBold"/>
              <a:sym typeface="Fira Sans SemiBold"/>
            </a:endParaRPr>
          </a:p>
          <a:p>
            <a:pPr indent="0" lvl="0" marL="0" rtl="0" algn="l">
              <a:spcBef>
                <a:spcPts val="0"/>
              </a:spcBef>
              <a:spcAft>
                <a:spcPts val="0"/>
              </a:spcAft>
              <a:buNone/>
            </a:pPr>
            <a:r>
              <a:t/>
            </a:r>
            <a:endParaRPr sz="1700">
              <a:latin typeface="Fira Sans Light"/>
              <a:ea typeface="Fira Sans Light"/>
              <a:cs typeface="Fira Sans Light"/>
              <a:sym typeface="Fira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