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3ee62c0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3ee62c0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3ee62c02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3ee62c02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Servlet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Obtains the information from the user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Handles requests obtained from the </a:t>
            </a:r>
            <a:r>
              <a:rPr lang="en"/>
              <a:t>web server</a:t>
            </a:r>
            <a:r>
              <a:rPr lang="en"/>
              <a:t>, processes the requests, produces a response, and sends a response back to the webserver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Connects to the database based on the data provided by the servlet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Holds all the data of the website (related to users, product information, etc)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3ee62c02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3ee62c02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3ee62c0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3ee62c0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3ee62c0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3ee62c0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5d1b450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5d1b450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3ee62c0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3ee62c0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file/hkZjFujsWa9TRRcKfJnlk4/UML-Diagrams-(Community)?node-id=0%3A1&amp;t=q2ynoa7Fe8MjhSKY-0" TargetMode="External"/><Relationship Id="rId4" Type="http://schemas.openxmlformats.org/officeDocument/2006/relationships/hyperlink" Target="https://acrobat.adobe.com/link/review?uri=urn:aaid:scds:US:e979de87-19df-3c55-ace4-30ff652178b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file/uQgF2Op7W18O9xOZsLY3Al/Project-Diagrams?node-id=0%3A1&amp;t=NKgHcj5745nDK9qZ-0" TargetMode="External"/><Relationship Id="rId4" Type="http://schemas.openxmlformats.org/officeDocument/2006/relationships/hyperlink" Target="https://acrobat.adobe.com/link/review?uri=urn:aaid:scds:US:e979de87-19df-3c55-ace4-30ff652178b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file/uQgF2Op7W18O9xOZsLY3Al/Project-Diagrams?node-id=0%3A1&amp;t=NKgHcj5745nDK9qZ-0" TargetMode="External"/><Relationship Id="rId4" Type="http://schemas.openxmlformats.org/officeDocument/2006/relationships/hyperlink" Target="https://acrobat.adobe.com/link/review?uri=urn:aaid:scds:US:e979de87-19df-3c55-ace4-30ff652178b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mural.co/t/gsuhcispring20230033/m/gsuhcispring20230033/1677788783245/64b7b2c17a49dbe84528a6406180735d532d059f?invited=true&amp;sender=u2a899f62cd5320a45e94644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Saver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Jasmine, Morgan, Monet, Obehi, Sydney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425" y="1376950"/>
            <a:ext cx="1347375" cy="1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75" y="1376950"/>
            <a:ext cx="1347375" cy="13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26050" y="402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Description/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Purpose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490875"/>
            <a:ext cx="3836700" cy="3419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The website allows registered food providers to register and sell their soon to expire food at a very low cost.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Sellers are able to register and create an account in order to add their products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Customers can place an order for their selected food items and schedule a pickup to receive their order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687975" y="1490875"/>
            <a:ext cx="3836700" cy="3419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Users who want to be buy discounted grocery items.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Ex. college students, those from low-income households, etc.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Users who want to sell their almost expired grocery items at a low cost.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Ex. grocery stores (Walmart, Kroger, etc.)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5202325" y="2395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Targeted Users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Chosen Technical Platforms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UI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HTML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Bootstrap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Middle Layer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Java Servlet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JDBC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Backend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MySQL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Others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Visual Studio Code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GitHub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50" y="1330175"/>
            <a:ext cx="1155000" cy="11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900" y="3109800"/>
            <a:ext cx="1026650" cy="10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6350" y="1330175"/>
            <a:ext cx="957574" cy="9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5550" y="2902475"/>
            <a:ext cx="898374" cy="8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UML SEQUENCE DIAGRAM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UML Sequence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Backup Link: </a:t>
            </a:r>
            <a:r>
              <a:rPr i="1"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PDF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CASE UML </a:t>
            </a:r>
            <a:r>
              <a:rPr lang="en">
                <a:solidFill>
                  <a:srgbClr val="000000"/>
                </a:solidFill>
              </a:rPr>
              <a:t>DIAGRAM (1)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34675"/>
            <a:ext cx="8520600" cy="3416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UML Use Case Diagrams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Backup Link: </a:t>
            </a:r>
            <a:r>
              <a:rPr i="1"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PDF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CASE UML DIAGRAM (2)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UML Use Case Diagrams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Backup Link: </a:t>
            </a:r>
            <a:r>
              <a:rPr i="1"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PDF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PROCESS FLOW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Process flow in Mural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12700" y="2152800"/>
            <a:ext cx="39186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HTML DEMO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