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5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50"/>
    <p:restoredTop sz="94692"/>
  </p:normalViewPr>
  <p:slideViewPr>
    <p:cSldViewPr snapToGrid="0" snapToObjects="1">
      <p:cViewPr varScale="1">
        <p:scale>
          <a:sx n="54" d="100"/>
          <a:sy n="54" d="100"/>
        </p:scale>
        <p:origin x="224" y="1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3/17/17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3/17/17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3/17/17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3/17/17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3/17/17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kunet17.herokuapp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Iteration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2b|!2b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345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UC6: Create and Delete Users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16773" t="28415" r="10150" b="14150"/>
          <a:stretch/>
        </p:blipFill>
        <p:spPr bwMode="auto">
          <a:xfrm>
            <a:off x="1474872" y="1853248"/>
            <a:ext cx="9401676" cy="449942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00265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Deployed to </a:t>
            </a:r>
            <a:r>
              <a:rPr lang="en-US" dirty="0" err="1" smtClean="0"/>
              <a:t>Heroku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http://nkunet17.herokuapp.com/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487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Model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03312" y="1595721"/>
            <a:ext cx="8946541" cy="4195481"/>
          </a:xfrm>
        </p:spPr>
        <p:txBody>
          <a:bodyPr/>
          <a:lstStyle/>
          <a:p>
            <a:pPr marL="342900" lvl="1" indent="-342900"/>
            <a:r>
              <a:rPr lang="en-US" dirty="0" smtClean="0"/>
              <a:t>Each </a:t>
            </a:r>
            <a:r>
              <a:rPr lang="en-US" dirty="0"/>
              <a:t>User can have many Questions and many Answers, which they have posted to the site. Each Question can have many Answers posted in the question thread.</a:t>
            </a:r>
          </a:p>
          <a:p>
            <a:endParaRPr lang="en-US" dirty="0"/>
          </a:p>
        </p:txBody>
      </p:sp>
      <p:pic>
        <p:nvPicPr>
          <p:cNvPr id="9" name="Picture 8"/>
          <p:cNvPicPr/>
          <p:nvPr/>
        </p:nvPicPr>
        <p:blipFill rotWithShape="1">
          <a:blip r:embed="rId2"/>
          <a:srcRect l="2564" t="20893" r="2244" b="17189"/>
          <a:stretch/>
        </p:blipFill>
        <p:spPr bwMode="auto">
          <a:xfrm>
            <a:off x="2636133" y="2790472"/>
            <a:ext cx="6941001" cy="33207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40809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ecided </a:t>
            </a:r>
            <a:r>
              <a:rPr lang="en-US" dirty="0"/>
              <a:t>to have one single class that would contain our user.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“User” class would have a role tied to them that would determine if the user was a student, faculty, registrar or administrator.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achieved this by implementing a role variable, that when defined would allow the user to have the privileges of that role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Database Model</a:t>
            </a:r>
          </a:p>
          <a:p>
            <a:pPr lvl="1"/>
            <a:r>
              <a:rPr lang="en-US" dirty="0"/>
              <a:t>Each User can have many Questions and many Answers, which they have posted to the site. Each Question can have many Answers posted in the question thread.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711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067" y="1168400"/>
            <a:ext cx="5266266" cy="54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994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 Implemented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UC1: View Forum</a:t>
            </a:r>
          </a:p>
          <a:p>
            <a:pPr lvl="1"/>
            <a:r>
              <a:rPr lang="en-US" dirty="0" smtClean="0"/>
              <a:t>View all the questions posted (High priority)</a:t>
            </a:r>
          </a:p>
          <a:p>
            <a:r>
              <a:rPr lang="en-US" dirty="0" smtClean="0"/>
              <a:t>UC2: Post Question</a:t>
            </a:r>
          </a:p>
          <a:p>
            <a:pPr lvl="1"/>
            <a:r>
              <a:rPr lang="en-US" dirty="0" smtClean="0"/>
              <a:t>Populate the forum with questions (High priority)</a:t>
            </a:r>
          </a:p>
          <a:p>
            <a:r>
              <a:rPr lang="en-US" dirty="0" smtClean="0"/>
              <a:t>UC3: Answer Question</a:t>
            </a:r>
          </a:p>
          <a:p>
            <a:pPr lvl="1"/>
            <a:r>
              <a:rPr lang="en-US" dirty="0" smtClean="0"/>
              <a:t>Populate the question with answers (High priority)</a:t>
            </a:r>
          </a:p>
          <a:p>
            <a:r>
              <a:rPr lang="en-US" dirty="0" smtClean="0"/>
              <a:t>UC5: Delete Questions and Answers</a:t>
            </a:r>
          </a:p>
          <a:p>
            <a:pPr lvl="1"/>
            <a:r>
              <a:rPr lang="en-US" dirty="0" smtClean="0"/>
              <a:t>Moderate the questions/answers for appropriateness </a:t>
            </a:r>
          </a:p>
          <a:p>
            <a:r>
              <a:rPr lang="en-US" dirty="0" smtClean="0"/>
              <a:t>UC6: Create and Delete Users</a:t>
            </a:r>
          </a:p>
          <a:p>
            <a:pPr lvl="1"/>
            <a:r>
              <a:rPr lang="en-US" dirty="0" smtClean="0"/>
              <a:t>Relate questions and answers to a specific user (Medium priority)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912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UC1: View Forum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 rotWithShape="1">
          <a:blip r:embed="rId2"/>
          <a:srcRect l="16240" t="29680" r="18910" b="15290"/>
          <a:stretch/>
        </p:blipFill>
        <p:spPr bwMode="auto">
          <a:xfrm>
            <a:off x="1729742" y="1853248"/>
            <a:ext cx="8521163" cy="439515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82549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UC2: Post Question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68"/>
          <a:stretch/>
        </p:blipFill>
        <p:spPr bwMode="auto">
          <a:xfrm>
            <a:off x="1729743" y="1853248"/>
            <a:ext cx="8521163" cy="43951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55819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UC3: Answer Question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46"/>
          <a:stretch/>
        </p:blipFill>
        <p:spPr bwMode="auto">
          <a:xfrm>
            <a:off x="1698114" y="1853247"/>
            <a:ext cx="8521162" cy="43209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4960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UC5: Delete Questions and Answers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15501" t="26021" r="9149" b="16565"/>
          <a:stretch/>
        </p:blipFill>
        <p:spPr bwMode="auto">
          <a:xfrm>
            <a:off x="1" y="1853248"/>
            <a:ext cx="5871410" cy="425879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/>
          <p:cNvPicPr/>
          <p:nvPr/>
        </p:nvPicPr>
        <p:blipFill rotWithShape="1">
          <a:blip r:embed="rId3"/>
          <a:srcRect l="17415" t="26818" r="8440" b="15479"/>
          <a:stretch/>
        </p:blipFill>
        <p:spPr bwMode="auto">
          <a:xfrm>
            <a:off x="6039852" y="1853248"/>
            <a:ext cx="6152147" cy="42587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864160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108</TotalTime>
  <Words>242</Words>
  <Application>Microsoft Macintosh PowerPoint</Application>
  <PresentationFormat>Widescreen</PresentationFormat>
  <Paragraphs>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Century Gothic</vt:lpstr>
      <vt:lpstr>Wingdings 3</vt:lpstr>
      <vt:lpstr>Arial</vt:lpstr>
      <vt:lpstr>Ion</vt:lpstr>
      <vt:lpstr>Iteration 1</vt:lpstr>
      <vt:lpstr>Domain Model</vt:lpstr>
      <vt:lpstr>Design Decisions</vt:lpstr>
      <vt:lpstr>Use Case Model</vt:lpstr>
      <vt:lpstr>Use Cases Implemented</vt:lpstr>
      <vt:lpstr>UC1: View Forum</vt:lpstr>
      <vt:lpstr>UC2: Post Question</vt:lpstr>
      <vt:lpstr>UC3: Answer Question</vt:lpstr>
      <vt:lpstr>UC5: Delete Questions and Answers</vt:lpstr>
      <vt:lpstr>UC6: Create and Delete Users</vt:lpstr>
      <vt:lpstr>Demo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Iteration 1</dc:title>
  <dc:creator>Jacob Lester</dc:creator>
  <cp:lastModifiedBy>Jacob Lester</cp:lastModifiedBy>
  <cp:revision>14</cp:revision>
  <dcterms:created xsi:type="dcterms:W3CDTF">2017-03-17T17:03:00Z</dcterms:created>
  <dcterms:modified xsi:type="dcterms:W3CDTF">2017-03-17T18:51:27Z</dcterms:modified>
</cp:coreProperties>
</file>