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71" r:id="rId4"/>
    <p:sldId id="277" r:id="rId5"/>
    <p:sldId id="272" r:id="rId6"/>
    <p:sldId id="273" r:id="rId7"/>
    <p:sldId id="275" r:id="rId8"/>
    <p:sldId id="276" r:id="rId9"/>
    <p:sldId id="279" r:id="rId10"/>
    <p:sldId id="278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599" autoAdjust="0"/>
  </p:normalViewPr>
  <p:slideViewPr>
    <p:cSldViewPr>
      <p:cViewPr>
        <p:scale>
          <a:sx n="91" d="100"/>
          <a:sy n="91" d="100"/>
        </p:scale>
        <p:origin x="293" y="-18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4/10/2017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4/10/2017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4/10/2017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4/10/2017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4/10/2017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4/10/2017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4/10/2017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4/10/2017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4/10/2017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NKUNet</a:t>
            </a:r>
            <a:br>
              <a:rPr lang="en-US" dirty="0"/>
            </a:br>
            <a:r>
              <a:rPr lang="en-US" sz="4800" dirty="0"/>
              <a:t>Iteration 2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I5S:  Clint Gross, Doug Bruening, Hunter Oka, Robert Riggs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https://csc540-i5s.herokuapp.com/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1828800"/>
            <a:ext cx="6941588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0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Selected Use Cases and Justification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Vote on Answer</a:t>
            </a:r>
          </a:p>
          <a:p>
            <a:pPr lvl="0"/>
            <a:r>
              <a:rPr lang="en-US" dirty="0"/>
              <a:t>View User Page</a:t>
            </a:r>
          </a:p>
          <a:p>
            <a:pPr lvl="0"/>
            <a:r>
              <a:rPr lang="en-US" dirty="0"/>
              <a:t>Edit Question</a:t>
            </a:r>
          </a:p>
          <a:p>
            <a:pPr lvl="0"/>
            <a:r>
              <a:rPr lang="en-US" dirty="0"/>
              <a:t>Edit Answer</a:t>
            </a:r>
          </a:p>
          <a:p>
            <a:pPr lvl="0"/>
            <a:endParaRPr lang="en-US" dirty="0"/>
          </a:p>
          <a:p>
            <a:pPr marL="0" indent="0">
              <a:buNone/>
            </a:pPr>
            <a:r>
              <a:rPr lang="en-US" sz="2800" dirty="0"/>
              <a:t>In Iteration 2 we focused on user authentication and implemented using </a:t>
            </a:r>
            <a:r>
              <a:rPr lang="en-US" sz="2800" dirty="0" err="1"/>
              <a:t>authlogic</a:t>
            </a:r>
            <a:r>
              <a:rPr lang="en-US" sz="2800" dirty="0"/>
              <a:t> plugin.  We chose use cases that built on Iteration 1 and provided most of the functionality for Users and Questions.  This leaves implementation of Course functionality for Iteration 3.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Domain Model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84412" y="1600200"/>
            <a:ext cx="7048825" cy="5105400"/>
            <a:chOff x="264787" y="309998"/>
            <a:chExt cx="8387600" cy="6441241"/>
          </a:xfrm>
        </p:grpSpPr>
        <p:grpSp>
          <p:nvGrpSpPr>
            <p:cNvPr id="11" name="Group 10"/>
            <p:cNvGrpSpPr/>
            <p:nvPr/>
          </p:nvGrpSpPr>
          <p:grpSpPr>
            <a:xfrm>
              <a:off x="2231919" y="309998"/>
              <a:ext cx="1750142" cy="1261796"/>
              <a:chOff x="1789471" y="1170039"/>
              <a:chExt cx="1750142" cy="1261796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789471" y="1170039"/>
                <a:ext cx="1750142" cy="11798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>
                <a:off x="1789471" y="1582994"/>
                <a:ext cx="17501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1789471" y="1170039"/>
                <a:ext cx="17501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User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789471" y="1616390"/>
                <a:ext cx="1750142" cy="8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User ID</a:t>
                </a:r>
              </a:p>
              <a:p>
                <a:r>
                  <a:rPr lang="en-US" sz="1200" dirty="0"/>
                  <a:t>Name</a:t>
                </a:r>
              </a:p>
              <a:p>
                <a:r>
                  <a:rPr lang="en-US" sz="1200" dirty="0"/>
                  <a:t>Role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64787" y="2167464"/>
              <a:ext cx="1750142" cy="1261796"/>
              <a:chOff x="1789471" y="1170039"/>
              <a:chExt cx="1750142" cy="1261796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789471" y="1170039"/>
                <a:ext cx="1750142" cy="11798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/>
              <p:nvPr/>
            </p:nvCxnSpPr>
            <p:spPr>
              <a:xfrm>
                <a:off x="1789471" y="1582994"/>
                <a:ext cx="17501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/>
              <p:cNvSpPr txBox="1"/>
              <p:nvPr/>
            </p:nvSpPr>
            <p:spPr>
              <a:xfrm>
                <a:off x="1789471" y="1170039"/>
                <a:ext cx="17501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Resource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789471" y="1616390"/>
                <a:ext cx="1750142" cy="8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Text</a:t>
                </a:r>
              </a:p>
              <a:p>
                <a:r>
                  <a:rPr lang="en-US" sz="1200" dirty="0"/>
                  <a:t>URL</a:t>
                </a:r>
              </a:p>
              <a:p>
                <a:r>
                  <a:rPr lang="en-US" sz="1200" dirty="0"/>
                  <a:t>Blob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204155" y="343907"/>
              <a:ext cx="1750142" cy="1179871"/>
              <a:chOff x="1789471" y="1170039"/>
              <a:chExt cx="1750142" cy="1179871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1789471" y="1170039"/>
                <a:ext cx="1750142" cy="11798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>
                <a:off x="1789471" y="1582994"/>
                <a:ext cx="17501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1789471" y="1170039"/>
                <a:ext cx="17501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Course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789471" y="1616390"/>
                <a:ext cx="1750142" cy="582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Course ID</a:t>
                </a:r>
              </a:p>
              <a:p>
                <a:r>
                  <a:rPr lang="en-US" sz="1200" dirty="0"/>
                  <a:t>Course Name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902245" y="1797044"/>
              <a:ext cx="1750142" cy="1179871"/>
              <a:chOff x="1789471" y="1170039"/>
              <a:chExt cx="1750142" cy="1179871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1789471" y="1170039"/>
                <a:ext cx="1750142" cy="11798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>
                <a:off x="1789471" y="1582994"/>
                <a:ext cx="17501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1789471" y="1170039"/>
                <a:ext cx="17501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Forum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789471" y="1616390"/>
                <a:ext cx="1750142" cy="349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Forum Name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741321" y="1798442"/>
              <a:ext cx="1750142" cy="1261796"/>
              <a:chOff x="1789471" y="1170039"/>
              <a:chExt cx="1750142" cy="1261796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1789471" y="1170039"/>
                <a:ext cx="1750142" cy="11798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1789471" y="1582994"/>
                <a:ext cx="17501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1789471" y="1170039"/>
                <a:ext cx="17501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Question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789471" y="1616390"/>
                <a:ext cx="1750142" cy="8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Question Title</a:t>
                </a:r>
              </a:p>
              <a:p>
                <a:r>
                  <a:rPr lang="en-US" sz="1200" dirty="0"/>
                  <a:t>Question Description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731647" y="3678852"/>
              <a:ext cx="1750142" cy="1179871"/>
              <a:chOff x="1789471" y="1170039"/>
              <a:chExt cx="1750142" cy="1179871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789471" y="1170039"/>
                <a:ext cx="1750142" cy="11798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1789471" y="1582994"/>
                <a:ext cx="17501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1789471" y="1170039"/>
                <a:ext cx="17501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Answer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789471" y="1616390"/>
                <a:ext cx="1750142" cy="349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Answer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731647" y="5571368"/>
              <a:ext cx="1750142" cy="1179871"/>
              <a:chOff x="1789471" y="1170039"/>
              <a:chExt cx="1750142" cy="1179871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789471" y="1170039"/>
                <a:ext cx="1750142" cy="11798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>
                <a:off x="1789471" y="1582994"/>
                <a:ext cx="17501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1789471" y="1170039"/>
                <a:ext cx="17501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Vote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789471" y="1616390"/>
                <a:ext cx="1750142" cy="349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Direction</a:t>
                </a:r>
              </a:p>
            </p:txBody>
          </p:sp>
        </p:grpSp>
        <p:cxnSp>
          <p:nvCxnSpPr>
            <p:cNvPr id="20" name="Straight Connector 19"/>
            <p:cNvCxnSpPr>
              <a:cxnSpLocks/>
              <a:stCxn id="81" idx="3"/>
            </p:cNvCxnSpPr>
            <p:nvPr/>
          </p:nvCxnSpPr>
          <p:spPr>
            <a:xfrm flipV="1">
              <a:off x="3982061" y="899933"/>
              <a:ext cx="2222094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>
            <a:xfrm flipV="1">
              <a:off x="3982061" y="1376797"/>
              <a:ext cx="2222094" cy="95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/>
            <p:cNvCxnSpPr/>
            <p:nvPr/>
          </p:nvCxnSpPr>
          <p:spPr>
            <a:xfrm rot="5400000" flipH="1" flipV="1">
              <a:off x="2295832" y="5334000"/>
              <a:ext cx="58994" cy="983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/>
            <p:cNvCxnSpPr>
              <a:cxnSpLocks/>
              <a:stCxn id="84" idx="1"/>
              <a:endCxn id="79" idx="0"/>
            </p:cNvCxnSpPr>
            <p:nvPr/>
          </p:nvCxnSpPr>
          <p:spPr>
            <a:xfrm rot="10800000" flipV="1">
              <a:off x="1139859" y="1164071"/>
              <a:ext cx="1092061" cy="100339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/>
            <p:cNvCxnSpPr>
              <a:cxnSpLocks/>
              <a:endCxn id="60" idx="1"/>
            </p:cNvCxnSpPr>
            <p:nvPr/>
          </p:nvCxnSpPr>
          <p:spPr>
            <a:xfrm rot="16200000" flipH="1">
              <a:off x="706751" y="3167562"/>
              <a:ext cx="4708692" cy="134109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/>
            <p:cNvCxnSpPr>
              <a:cxnSpLocks/>
              <a:endCxn id="68" idx="1"/>
            </p:cNvCxnSpPr>
            <p:nvPr/>
          </p:nvCxnSpPr>
          <p:spPr>
            <a:xfrm rot="16200000" flipH="1">
              <a:off x="2960646" y="1871839"/>
              <a:ext cx="1136579" cy="424772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/>
            <p:cNvCxnSpPr>
              <a:cxnSpLocks/>
              <a:endCxn id="64" idx="1"/>
            </p:cNvCxnSpPr>
            <p:nvPr/>
          </p:nvCxnSpPr>
          <p:spPr>
            <a:xfrm rot="16200000" flipH="1">
              <a:off x="1886348" y="2454644"/>
              <a:ext cx="2804929" cy="88566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cxnSpLocks/>
              <a:stCxn id="65" idx="2"/>
              <a:endCxn id="63" idx="0"/>
            </p:cNvCxnSpPr>
            <p:nvPr/>
          </p:nvCxnSpPr>
          <p:spPr>
            <a:xfrm flipH="1">
              <a:off x="4606718" y="2978313"/>
              <a:ext cx="9674" cy="700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cxnSpLocks/>
              <a:stCxn id="61" idx="2"/>
              <a:endCxn id="59" idx="0"/>
            </p:cNvCxnSpPr>
            <p:nvPr/>
          </p:nvCxnSpPr>
          <p:spPr>
            <a:xfrm>
              <a:off x="4606718" y="4858723"/>
              <a:ext cx="0" cy="7126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cxnSpLocks/>
              <a:stCxn id="65" idx="3"/>
              <a:endCxn id="72" idx="1"/>
            </p:cNvCxnSpPr>
            <p:nvPr/>
          </p:nvCxnSpPr>
          <p:spPr>
            <a:xfrm>
              <a:off x="5491464" y="2388378"/>
              <a:ext cx="1410781" cy="297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011558" y="624851"/>
              <a:ext cx="263213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57556" y="538685"/>
              <a:ext cx="417102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0..*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81790" y="2125939"/>
              <a:ext cx="417102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0..*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42036" y="1042121"/>
              <a:ext cx="417102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0..*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75311" y="2135598"/>
              <a:ext cx="263213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92427" y="1092149"/>
              <a:ext cx="263213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14816" y="1092284"/>
              <a:ext cx="263213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39473" y="1847940"/>
              <a:ext cx="417102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0..*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06718" y="2962592"/>
              <a:ext cx="263213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06718" y="3431771"/>
              <a:ext cx="417102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0..*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06718" y="4843068"/>
              <a:ext cx="263213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06254" y="5309419"/>
              <a:ext cx="417102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0..*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49909" y="5890254"/>
              <a:ext cx="417102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0..*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42289" y="4033517"/>
              <a:ext cx="417102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0..*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70209" y="2237060"/>
              <a:ext cx="417102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0..*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282517" y="1510439"/>
              <a:ext cx="263213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871177" y="1502692"/>
              <a:ext cx="263213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358743" y="1476109"/>
              <a:ext cx="263213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58156" y="598269"/>
              <a:ext cx="1299399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registers for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682591" y="1093468"/>
              <a:ext cx="668709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teaches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717677" y="1973949"/>
              <a:ext cx="938848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captured on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33099" y="1416586"/>
              <a:ext cx="517963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posts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602944" y="3191553"/>
              <a:ext cx="709105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contains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78281" y="5076244"/>
              <a:ext cx="709105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contains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49909" y="5432868"/>
              <a:ext cx="521426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votes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845979" y="3330052"/>
              <a:ext cx="696089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answers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63781" y="1729443"/>
              <a:ext cx="449355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asks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603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ERD (Entity Relationship Diagram)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1308990"/>
            <a:ext cx="11049000" cy="554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7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Diagram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UC-5</a:t>
            </a:r>
          </a:p>
          <a:p>
            <a:pPr marL="0" indent="0">
              <a:buNone/>
            </a:pPr>
            <a:r>
              <a:rPr lang="en-US" dirty="0"/>
              <a:t>Vote on Answer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60812" y="1676400"/>
            <a:ext cx="4191000" cy="4960938"/>
          </a:xfrm>
          <a:prstGeom prst="rect">
            <a:avLst/>
          </a:prstGeom>
          <a:noFill/>
          <a:ln w="28575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624" y="1676400"/>
            <a:ext cx="4167188" cy="496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0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Diagram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UC-6</a:t>
            </a:r>
          </a:p>
          <a:p>
            <a:pPr marL="0" indent="0">
              <a:buNone/>
            </a:pPr>
            <a:r>
              <a:rPr lang="en-US" dirty="0"/>
              <a:t>View User Page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41774" y="1676400"/>
            <a:ext cx="4613547" cy="4495800"/>
          </a:xfrm>
          <a:prstGeom prst="rect">
            <a:avLst/>
          </a:prstGeom>
          <a:noFill/>
          <a:ln w="28575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775" y="1676400"/>
            <a:ext cx="461354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1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Diagram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UC-11</a:t>
            </a:r>
          </a:p>
          <a:p>
            <a:pPr marL="0" indent="0">
              <a:buNone/>
            </a:pPr>
            <a:r>
              <a:rPr lang="en-US" dirty="0"/>
              <a:t>Edit Question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89412" y="1574006"/>
            <a:ext cx="4343400" cy="5131594"/>
          </a:xfrm>
          <a:prstGeom prst="rect">
            <a:avLst/>
          </a:prstGeom>
          <a:noFill/>
          <a:ln w="28575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1574006"/>
            <a:ext cx="4343400" cy="520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2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Diagram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UC-12</a:t>
            </a:r>
          </a:p>
          <a:p>
            <a:pPr marL="0" indent="0">
              <a:buNone/>
            </a:pPr>
            <a:r>
              <a:rPr lang="en-US" dirty="0"/>
              <a:t>Edit Answer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0812" y="1600200"/>
            <a:ext cx="4287837" cy="5105400"/>
          </a:xfrm>
          <a:prstGeom prst="rect">
            <a:avLst/>
          </a:prstGeom>
          <a:noFill/>
          <a:ln w="28575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24" y="1600200"/>
            <a:ext cx="4276725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9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 Decisions/Discussion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Must be logged-in to view any pages, forums, etc. </a:t>
            </a:r>
          </a:p>
          <a:p>
            <a:pPr lvl="0"/>
            <a:r>
              <a:rPr lang="en-US" dirty="0" err="1"/>
              <a:t>Authlogic</a:t>
            </a:r>
            <a:r>
              <a:rPr lang="en-US" dirty="0"/>
              <a:t> used for implementing sessions/authentication.</a:t>
            </a:r>
          </a:p>
          <a:p>
            <a:pPr lvl="0"/>
            <a:r>
              <a:rPr lang="en-US" dirty="0"/>
              <a:t>Voting: </a:t>
            </a:r>
          </a:p>
          <a:p>
            <a:pPr lvl="1"/>
            <a:r>
              <a:rPr lang="en-US" dirty="0"/>
              <a:t>Every user has a unique vote per answer. </a:t>
            </a:r>
          </a:p>
          <a:p>
            <a:pPr lvl="1"/>
            <a:r>
              <a:rPr lang="en-US" dirty="0"/>
              <a:t>Changing a vote increments/decrements the total count for the answer by 2. (Once you vote, you cannot remove your vote, only change it).</a:t>
            </a:r>
          </a:p>
          <a:p>
            <a:r>
              <a:rPr lang="en-US" dirty="0"/>
              <a:t>Visual cues to alert different types of users.</a:t>
            </a:r>
          </a:p>
          <a:p>
            <a:pPr lvl="1"/>
            <a:r>
              <a:rPr lang="en-US" dirty="0"/>
              <a:t>Admins : Gold bars around main </a:t>
            </a:r>
            <a:r>
              <a:rPr lang="en-US" dirty="0" err="1"/>
              <a:t>NKUnet</a:t>
            </a:r>
            <a:r>
              <a:rPr lang="en-US" dirty="0"/>
              <a:t> logo.</a:t>
            </a:r>
          </a:p>
          <a:p>
            <a:pPr lvl="1"/>
            <a:r>
              <a:rPr lang="en-US" dirty="0"/>
              <a:t>Faculty : Blue bars around main </a:t>
            </a:r>
            <a:r>
              <a:rPr lang="en-US" dirty="0" err="1"/>
              <a:t>NKUnet</a:t>
            </a:r>
            <a:r>
              <a:rPr lang="en-US" dirty="0"/>
              <a:t> logo.</a:t>
            </a:r>
          </a:p>
          <a:p>
            <a:r>
              <a:rPr lang="en-US" dirty="0"/>
              <a:t>Implemented constraints, defaults, associations at the database level not at </a:t>
            </a:r>
            <a:r>
              <a:rPr lang="en-US" dirty="0" err="1"/>
              <a:t>ActiveRecord</a:t>
            </a:r>
            <a:r>
              <a:rPr lang="en-US" dirty="0"/>
              <a:t> level.</a:t>
            </a:r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1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71</TotalTime>
  <Words>282</Words>
  <Application>Microsoft Office PowerPoint</Application>
  <PresentationFormat>Custom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Consolas</vt:lpstr>
      <vt:lpstr>Corbel</vt:lpstr>
      <vt:lpstr>Chalkboard 16x9</vt:lpstr>
      <vt:lpstr>NKUNet Iteration 2 Presentation</vt:lpstr>
      <vt:lpstr>Selected Use Cases and Justification</vt:lpstr>
      <vt:lpstr>Domain Model</vt:lpstr>
      <vt:lpstr>ERD (Entity Relationship Diagram)</vt:lpstr>
      <vt:lpstr>Sequence Diagram</vt:lpstr>
      <vt:lpstr>Sequence Diagram</vt:lpstr>
      <vt:lpstr>Sequence Diagram</vt:lpstr>
      <vt:lpstr>Sequence Diagram</vt:lpstr>
      <vt:lpstr>Design Decisions/Discussion</vt:lpstr>
      <vt:lpstr>https://csc540-i5s.herokuapp.com/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NKUNet Inception 1 Presentation</dc:title>
  <dc:creator>Doug Bruening</dc:creator>
  <cp:lastModifiedBy>Doug Bruening</cp:lastModifiedBy>
  <cp:revision>15</cp:revision>
  <dcterms:created xsi:type="dcterms:W3CDTF">2017-03-16T08:17:28Z</dcterms:created>
  <dcterms:modified xsi:type="dcterms:W3CDTF">2017-04-11T00:20:01Z</dcterms:modified>
</cp:coreProperties>
</file>