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2" r:id="rId3"/>
    <p:sldId id="266" r:id="rId4"/>
    <p:sldId id="257" r:id="rId5"/>
    <p:sldId id="273" r:id="rId6"/>
    <p:sldId id="274" r:id="rId7"/>
    <p:sldId id="277" r:id="rId8"/>
    <p:sldId id="278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46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5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5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AB6A727-E996-40B6-B549-9416E3C66D26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3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ast-brook-88634.herokuapp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Iteration 1</a:t>
            </a:r>
          </a:p>
          <a:p>
            <a:r>
              <a:rPr lang="en-US" dirty="0"/>
              <a:t>Ethan Perry, Jared Bryant, Chris Fitzpatrick, Brian Vach</a:t>
            </a:r>
          </a:p>
        </p:txBody>
      </p:sp>
    </p:spTree>
    <p:extLst>
      <p:ext uri="{BB962C8B-B14F-4D97-AF65-F5344CB8AC3E}">
        <p14:creationId xmlns:p14="http://schemas.microsoft.com/office/powerpoint/2010/main" val="230713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063" y="2550695"/>
            <a:ext cx="1049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https://vast-brook-88634.herokuapp.com/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619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voting and user management</a:t>
            </a:r>
          </a:p>
          <a:p>
            <a:r>
              <a:rPr lang="en-US" dirty="0"/>
              <a:t>New Use Cases: Vote on Question, Vote on Answer, Authenticate User, Logout User.</a:t>
            </a:r>
          </a:p>
          <a:p>
            <a:r>
              <a:rPr lang="en-US" dirty="0"/>
              <a:t>New functionality allows greater interaction with the system.</a:t>
            </a:r>
          </a:p>
          <a:p>
            <a:r>
              <a:rPr lang="en-US" dirty="0"/>
              <a:t>Now user authentication is required and user profiles have more value, since they can add votes to different questions.</a:t>
            </a:r>
          </a:p>
        </p:txBody>
      </p:sp>
    </p:spTree>
    <p:extLst>
      <p:ext uri="{BB962C8B-B14F-4D97-AF65-F5344CB8AC3E}">
        <p14:creationId xmlns:p14="http://schemas.microsoft.com/office/powerpoint/2010/main" val="368608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96" y="1825625"/>
            <a:ext cx="3348782" cy="4351338"/>
          </a:xfrm>
        </p:spPr>
      </p:pic>
    </p:spTree>
    <p:extLst>
      <p:ext uri="{BB962C8B-B14F-4D97-AF65-F5344CB8AC3E}">
        <p14:creationId xmlns:p14="http://schemas.microsoft.com/office/powerpoint/2010/main" val="423387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07" y="1825625"/>
            <a:ext cx="6352361" cy="4351338"/>
          </a:xfrm>
        </p:spPr>
      </p:pic>
    </p:spTree>
    <p:extLst>
      <p:ext uri="{BB962C8B-B14F-4D97-AF65-F5344CB8AC3E}">
        <p14:creationId xmlns:p14="http://schemas.microsoft.com/office/powerpoint/2010/main" val="25458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on 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14" y="2505075"/>
            <a:ext cx="4505397" cy="3684588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15" y="2505075"/>
            <a:ext cx="4637758" cy="3684588"/>
          </a:xfrm>
        </p:spPr>
      </p:pic>
    </p:spTree>
    <p:extLst>
      <p:ext uri="{BB962C8B-B14F-4D97-AF65-F5344CB8AC3E}">
        <p14:creationId xmlns:p14="http://schemas.microsoft.com/office/powerpoint/2010/main" val="323262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on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02" y="2505075"/>
            <a:ext cx="4512221" cy="368458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15" y="2505075"/>
            <a:ext cx="4637758" cy="3684588"/>
          </a:xfrm>
        </p:spPr>
      </p:pic>
    </p:spTree>
    <p:extLst>
      <p:ext uri="{BB962C8B-B14F-4D97-AF65-F5344CB8AC3E}">
        <p14:creationId xmlns:p14="http://schemas.microsoft.com/office/powerpoint/2010/main" val="419315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52" y="2704077"/>
            <a:ext cx="4096322" cy="328658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04" y="2505075"/>
            <a:ext cx="4661779" cy="3684588"/>
          </a:xfrm>
        </p:spPr>
      </p:pic>
    </p:spTree>
    <p:extLst>
      <p:ext uri="{BB962C8B-B14F-4D97-AF65-F5344CB8AC3E}">
        <p14:creationId xmlns:p14="http://schemas.microsoft.com/office/powerpoint/2010/main" val="356073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User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58" y="3161341"/>
            <a:ext cx="2391109" cy="237205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12" y="2505075"/>
            <a:ext cx="4673363" cy="3684588"/>
          </a:xfrm>
        </p:spPr>
      </p:pic>
    </p:spTree>
    <p:extLst>
      <p:ext uri="{BB962C8B-B14F-4D97-AF65-F5344CB8AC3E}">
        <p14:creationId xmlns:p14="http://schemas.microsoft.com/office/powerpoint/2010/main" val="70143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User authentication</a:t>
            </a:r>
          </a:p>
          <a:p>
            <a:r>
              <a:rPr lang="en-US" dirty="0"/>
              <a:t>Edit and delete posts</a:t>
            </a:r>
          </a:p>
          <a:p>
            <a:r>
              <a:rPr lang="en-US" strike="sngStrike" dirty="0"/>
              <a:t>Vote on posts</a:t>
            </a:r>
          </a:p>
          <a:p>
            <a:r>
              <a:rPr lang="en-US" dirty="0"/>
              <a:t>Search posts</a:t>
            </a:r>
          </a:p>
          <a:p>
            <a:r>
              <a:rPr lang="en-US" dirty="0"/>
              <a:t>Detailed user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175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413</TotalTime>
  <Words>133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Team 17</vt:lpstr>
      <vt:lpstr>Iteration 2 Improvements</vt:lpstr>
      <vt:lpstr>Context Model Diagram</vt:lpstr>
      <vt:lpstr>Class Diagram</vt:lpstr>
      <vt:lpstr>Vote on Question</vt:lpstr>
      <vt:lpstr>Vote on Answer</vt:lpstr>
      <vt:lpstr>Authenticate User</vt:lpstr>
      <vt:lpstr>Logout User</vt:lpstr>
      <vt:lpstr>Planned System Features</vt:lpstr>
      <vt:lpstr>System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17</dc:title>
  <dc:creator>Brian Vach</dc:creator>
  <cp:lastModifiedBy>Ethan Perry</cp:lastModifiedBy>
  <cp:revision>33</cp:revision>
  <dcterms:created xsi:type="dcterms:W3CDTF">2017-03-14T22:43:57Z</dcterms:created>
  <dcterms:modified xsi:type="dcterms:W3CDTF">2017-04-16T06:22:45Z</dcterms:modified>
</cp:coreProperties>
</file>