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7" r:id="rId3"/>
    <p:sldId id="268" r:id="rId4"/>
    <p:sldId id="266" r:id="rId5"/>
    <p:sldId id="257" r:id="rId6"/>
    <p:sldId id="263" r:id="rId7"/>
    <p:sldId id="264" r:id="rId8"/>
    <p:sldId id="269" r:id="rId9"/>
    <p:sldId id="265" r:id="rId10"/>
    <p:sldId id="270" r:id="rId11"/>
    <p:sldId id="271" r:id="rId12"/>
    <p:sldId id="260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8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3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46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50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0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1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8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5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AB6A727-E996-40B6-B549-9416E3C66D26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C76E62-B8B3-4BCF-9477-3B45969C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3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ast-brook-88634.herokuapp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Iteration 1</a:t>
            </a:r>
          </a:p>
          <a:p>
            <a:r>
              <a:rPr lang="en-US" dirty="0"/>
              <a:t>Ethan Perry, Jared Bryant, Chris Fitzpatrick, Brian Vach</a:t>
            </a:r>
          </a:p>
        </p:txBody>
      </p:sp>
    </p:spTree>
    <p:extLst>
      <p:ext uri="{BB962C8B-B14F-4D97-AF65-F5344CB8AC3E}">
        <p14:creationId xmlns:p14="http://schemas.microsoft.com/office/powerpoint/2010/main" val="230713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Question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40" y="2505075"/>
            <a:ext cx="3455708" cy="3684588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53" y="2505075"/>
            <a:ext cx="2645520" cy="3684588"/>
          </a:xfrm>
        </p:spPr>
      </p:pic>
    </p:spTree>
    <p:extLst>
      <p:ext uri="{BB962C8B-B14F-4D97-AF65-F5344CB8AC3E}">
        <p14:creationId xmlns:p14="http://schemas.microsoft.com/office/powerpoint/2010/main" val="197224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Question Alternate Flow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06" y="2505075"/>
            <a:ext cx="3931576" cy="368458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/>
              <a:t>Sequence Diagram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81" y="2505075"/>
            <a:ext cx="2965463" cy="3684588"/>
          </a:xfrm>
        </p:spPr>
      </p:pic>
    </p:spTree>
    <p:extLst>
      <p:ext uri="{BB962C8B-B14F-4D97-AF65-F5344CB8AC3E}">
        <p14:creationId xmlns:p14="http://schemas.microsoft.com/office/powerpoint/2010/main" val="240193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basic classes</a:t>
            </a:r>
          </a:p>
          <a:p>
            <a:r>
              <a:rPr lang="en-US" dirty="0"/>
              <a:t>Implemented Page Styling</a:t>
            </a:r>
          </a:p>
          <a:p>
            <a:r>
              <a:rPr lang="en-US" dirty="0"/>
              <a:t>Started 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333028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  <a:p>
            <a:r>
              <a:rPr lang="en-US" dirty="0"/>
              <a:t>Edit and delete posts</a:t>
            </a:r>
          </a:p>
          <a:p>
            <a:r>
              <a:rPr lang="en-US" dirty="0"/>
              <a:t>Vote on posts</a:t>
            </a:r>
          </a:p>
          <a:p>
            <a:r>
              <a:rPr lang="en-US" dirty="0"/>
              <a:t>Search posts</a:t>
            </a:r>
          </a:p>
          <a:p>
            <a:r>
              <a:rPr lang="en-US" dirty="0"/>
              <a:t>Detailed user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2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7063" y="2550695"/>
            <a:ext cx="10491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linkClick r:id="rId2"/>
              </a:rPr>
              <a:t>https://vast-brook-88634.herokuapp.com/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6199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separate databases for simplicity</a:t>
            </a:r>
          </a:p>
          <a:p>
            <a:r>
              <a:rPr lang="en-US" dirty="0"/>
              <a:t>Databases currently stored only required information, more may be added in the future.</a:t>
            </a:r>
          </a:p>
          <a:p>
            <a:r>
              <a:rPr lang="en-US" dirty="0"/>
              <a:t>Simple linking that will be added on later.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Users can only select one course currently.</a:t>
            </a:r>
          </a:p>
          <a:p>
            <a:r>
              <a:rPr lang="en-US" dirty="0"/>
              <a:t>Databases for Users, Courses, Questions, and Answers</a:t>
            </a:r>
          </a:p>
        </p:txBody>
      </p:sp>
    </p:spTree>
    <p:extLst>
      <p:ext uri="{BB962C8B-B14F-4D97-AF65-F5344CB8AC3E}">
        <p14:creationId xmlns:p14="http://schemas.microsoft.com/office/powerpoint/2010/main" val="180701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ruby with scaffolding for quick setup.</a:t>
            </a:r>
          </a:p>
          <a:p>
            <a:r>
              <a:rPr lang="en-US" dirty="0"/>
              <a:t>User is immediately presented with a list of courses to select from.</a:t>
            </a:r>
          </a:p>
          <a:p>
            <a:r>
              <a:rPr lang="en-US" dirty="0"/>
              <a:t>Navigation bar at the top to quickly move around the site.</a:t>
            </a:r>
          </a:p>
          <a:p>
            <a:r>
              <a:rPr lang="en-US" dirty="0"/>
              <a:t>Using bootstrap due to ease of integration.</a:t>
            </a:r>
          </a:p>
          <a:p>
            <a:r>
              <a:rPr lang="en-US" dirty="0"/>
              <a:t>Use “Jumbotron” object that complements card structure.</a:t>
            </a:r>
          </a:p>
          <a:p>
            <a:r>
              <a:rPr lang="en-US" dirty="0"/>
              <a:t>Chose simple neutral color scheme with </a:t>
            </a:r>
            <a:r>
              <a:rPr lang="en-US"/>
              <a:t>complementary colors for buttons.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5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Model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02" y="1825625"/>
            <a:ext cx="7311170" cy="4351338"/>
          </a:xfrm>
        </p:spPr>
      </p:pic>
    </p:spTree>
    <p:extLst>
      <p:ext uri="{BB962C8B-B14F-4D97-AF65-F5344CB8AC3E}">
        <p14:creationId xmlns:p14="http://schemas.microsoft.com/office/powerpoint/2010/main" val="423387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55" y="1825625"/>
            <a:ext cx="6660464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58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Use Cases</a:t>
            </a:r>
          </a:p>
        </p:txBody>
      </p:sp>
    </p:spTree>
    <p:extLst>
      <p:ext uri="{BB962C8B-B14F-4D97-AF65-F5344CB8AC3E}">
        <p14:creationId xmlns:p14="http://schemas.microsoft.com/office/powerpoint/2010/main" val="171975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Functionality:</a:t>
            </a:r>
          </a:p>
          <a:p>
            <a:pPr lvl="1"/>
            <a:r>
              <a:rPr lang="en-US" dirty="0"/>
              <a:t>Create question with title and body.</a:t>
            </a:r>
          </a:p>
          <a:p>
            <a:pPr lvl="1"/>
            <a:r>
              <a:rPr lang="en-US" dirty="0"/>
              <a:t>Ability to choose the course to post the question to.</a:t>
            </a:r>
          </a:p>
          <a:p>
            <a:r>
              <a:rPr lang="en-US" dirty="0"/>
              <a:t>Future Functionality:</a:t>
            </a:r>
          </a:p>
          <a:p>
            <a:pPr lvl="1"/>
            <a:r>
              <a:rPr lang="en-US" dirty="0"/>
              <a:t>Set the author to the logged in user.</a:t>
            </a:r>
          </a:p>
        </p:txBody>
      </p:sp>
    </p:spTree>
    <p:extLst>
      <p:ext uri="{BB962C8B-B14F-4D97-AF65-F5344CB8AC3E}">
        <p14:creationId xmlns:p14="http://schemas.microsoft.com/office/powerpoint/2010/main" val="3048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Question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Level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00" y="2505075"/>
            <a:ext cx="4249788" cy="36845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69" y="2505075"/>
            <a:ext cx="4473688" cy="3684588"/>
          </a:xfrm>
        </p:spPr>
      </p:pic>
    </p:spTree>
    <p:extLst>
      <p:ext uri="{BB962C8B-B14F-4D97-AF65-F5344CB8AC3E}">
        <p14:creationId xmlns:p14="http://schemas.microsoft.com/office/powerpoint/2010/main" val="46826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Functionality:</a:t>
            </a:r>
          </a:p>
          <a:p>
            <a:pPr lvl="1"/>
            <a:r>
              <a:rPr lang="en-US" dirty="0"/>
              <a:t>Able to select a question and answer it.</a:t>
            </a:r>
          </a:p>
          <a:p>
            <a:r>
              <a:rPr lang="en-US" dirty="0"/>
              <a:t>Future Functionality:</a:t>
            </a:r>
          </a:p>
          <a:p>
            <a:pPr lvl="1"/>
            <a:r>
              <a:rPr lang="en-US" dirty="0"/>
              <a:t>Set the author to the logged in user.</a:t>
            </a:r>
          </a:p>
        </p:txBody>
      </p:sp>
    </p:spTree>
    <p:extLst>
      <p:ext uri="{BB962C8B-B14F-4D97-AF65-F5344CB8AC3E}">
        <p14:creationId xmlns:p14="http://schemas.microsoft.com/office/powerpoint/2010/main" val="52579405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247</TotalTime>
  <Words>266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Team 17</vt:lpstr>
      <vt:lpstr>Design Decisions</vt:lpstr>
      <vt:lpstr>Design Decisions (cont.)</vt:lpstr>
      <vt:lpstr>Context Model Diagram</vt:lpstr>
      <vt:lpstr>Class Diagram</vt:lpstr>
      <vt:lpstr>Implemented Use Cases</vt:lpstr>
      <vt:lpstr>Create Question</vt:lpstr>
      <vt:lpstr>Create Question</vt:lpstr>
      <vt:lpstr>Answer Question</vt:lpstr>
      <vt:lpstr>Answer Question</vt:lpstr>
      <vt:lpstr>Answer Question Alternate Flow</vt:lpstr>
      <vt:lpstr>Initial System</vt:lpstr>
      <vt:lpstr>Planned System Features</vt:lpstr>
      <vt:lpstr>System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17</dc:title>
  <dc:creator>Brian Vach</dc:creator>
  <cp:lastModifiedBy>Brian Vach</cp:lastModifiedBy>
  <cp:revision>20</cp:revision>
  <dcterms:created xsi:type="dcterms:W3CDTF">2017-03-14T22:43:57Z</dcterms:created>
  <dcterms:modified xsi:type="dcterms:W3CDTF">2017-03-16T22:48:27Z</dcterms:modified>
</cp:coreProperties>
</file>