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6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AB6A727-E996-40B6-B549-9416E3C66D26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Iteration 1</a:t>
            </a:r>
          </a:p>
          <a:p>
            <a:r>
              <a:rPr lang="en-US" dirty="0"/>
              <a:t>Ethan Perry, Jared Bryant, Chris Fitzpatrick, Brian Vach</a:t>
            </a:r>
          </a:p>
        </p:txBody>
      </p:sp>
    </p:spTree>
    <p:extLst>
      <p:ext uri="{BB962C8B-B14F-4D97-AF65-F5344CB8AC3E}">
        <p14:creationId xmlns:p14="http://schemas.microsoft.com/office/powerpoint/2010/main" val="23071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3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Team 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Brian Vach</dc:creator>
  <cp:lastModifiedBy>Brian Vach</cp:lastModifiedBy>
  <cp:revision>1</cp:revision>
  <dcterms:created xsi:type="dcterms:W3CDTF">2017-03-14T22:43:57Z</dcterms:created>
  <dcterms:modified xsi:type="dcterms:W3CDTF">2017-03-14T22:49:05Z</dcterms:modified>
</cp:coreProperties>
</file>