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2" r:id="rId3"/>
    <p:sldId id="267" r:id="rId4"/>
    <p:sldId id="285" r:id="rId5"/>
    <p:sldId id="286" r:id="rId6"/>
    <p:sldId id="266" r:id="rId7"/>
    <p:sldId id="257" r:id="rId8"/>
    <p:sldId id="279" r:id="rId9"/>
    <p:sldId id="280" r:id="rId10"/>
    <p:sldId id="281" r:id="rId11"/>
    <p:sldId id="282" r:id="rId12"/>
    <p:sldId id="283" r:id="rId13"/>
    <p:sldId id="28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3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46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5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0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1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5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AB6A727-E996-40B6-B549-9416E3C66D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3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ast-brook-88634.herokuapp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Iteration 3</a:t>
            </a:r>
          </a:p>
          <a:p>
            <a:r>
              <a:rPr lang="en-US" dirty="0"/>
              <a:t>Ethan Perry, Jared Bryant, Chris Fitzgerald, Brian Vach</a:t>
            </a:r>
          </a:p>
        </p:txBody>
      </p:sp>
    </p:spTree>
    <p:extLst>
      <p:ext uri="{BB962C8B-B14F-4D97-AF65-F5344CB8AC3E}">
        <p14:creationId xmlns:p14="http://schemas.microsoft.com/office/powerpoint/2010/main" val="230713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93" y="2505075"/>
            <a:ext cx="3461402" cy="3684588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96" y="2505075"/>
            <a:ext cx="4725034" cy="3684588"/>
          </a:xfrm>
        </p:spPr>
      </p:pic>
    </p:spTree>
    <p:extLst>
      <p:ext uri="{BB962C8B-B14F-4D97-AF65-F5344CB8AC3E}">
        <p14:creationId xmlns:p14="http://schemas.microsoft.com/office/powerpoint/2010/main" val="371803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60" y="2505075"/>
            <a:ext cx="3313868" cy="368458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07" y="2505075"/>
            <a:ext cx="4613411" cy="3684588"/>
          </a:xfrm>
        </p:spPr>
      </p:pic>
    </p:spTree>
    <p:extLst>
      <p:ext uri="{BB962C8B-B14F-4D97-AF65-F5344CB8AC3E}">
        <p14:creationId xmlns:p14="http://schemas.microsoft.com/office/powerpoint/2010/main" val="137772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62" y="2505075"/>
            <a:ext cx="2767463" cy="368458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2661444"/>
            <a:ext cx="3171825" cy="3371850"/>
          </a:xfrm>
        </p:spPr>
      </p:pic>
    </p:spTree>
    <p:extLst>
      <p:ext uri="{BB962C8B-B14F-4D97-AF65-F5344CB8AC3E}">
        <p14:creationId xmlns:p14="http://schemas.microsoft.com/office/powerpoint/2010/main" val="293251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76" y="2505075"/>
            <a:ext cx="2946836" cy="3684588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36" y="2505075"/>
            <a:ext cx="3363153" cy="3684588"/>
          </a:xfrm>
        </p:spPr>
      </p:pic>
    </p:spTree>
    <p:extLst>
      <p:ext uri="{BB962C8B-B14F-4D97-AF65-F5344CB8AC3E}">
        <p14:creationId xmlns:p14="http://schemas.microsoft.com/office/powerpoint/2010/main" val="141842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7063" y="2550695"/>
            <a:ext cx="1049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/>
              </a:rPr>
              <a:t>https://vast-brook-88634.herokuapp.com/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6199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ability for Admins to delete or edit any question/answer</a:t>
            </a:r>
          </a:p>
          <a:p>
            <a:r>
              <a:rPr lang="en-US" dirty="0"/>
              <a:t>Added ability for users to edit or delete their own questions/answers</a:t>
            </a:r>
          </a:p>
          <a:p>
            <a:r>
              <a:rPr lang="en-US" dirty="0"/>
              <a:t>Added searching by keywords</a:t>
            </a:r>
          </a:p>
          <a:p>
            <a:r>
              <a:rPr lang="en-US" dirty="0"/>
              <a:t>Added Registrar user type</a:t>
            </a:r>
          </a:p>
          <a:p>
            <a:r>
              <a:rPr lang="en-US" dirty="0"/>
              <a:t>Added CSV upload for bulk user creation</a:t>
            </a:r>
          </a:p>
          <a:p>
            <a:r>
              <a:rPr lang="en-US" dirty="0"/>
              <a:t>Added user profile pages</a:t>
            </a:r>
          </a:p>
          <a:p>
            <a:r>
              <a:rPr lang="en-US" dirty="0"/>
              <a:t>Made changes to voting</a:t>
            </a:r>
          </a:p>
        </p:txBody>
      </p:sp>
    </p:spTree>
    <p:extLst>
      <p:ext uri="{BB962C8B-B14F-4D97-AF65-F5344CB8AC3E}">
        <p14:creationId xmlns:p14="http://schemas.microsoft.com/office/powerpoint/2010/main" val="368608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now prevented from voting on a question or answer multiple times</a:t>
            </a:r>
          </a:p>
          <a:p>
            <a:r>
              <a:rPr lang="en-US" dirty="0"/>
              <a:t>The vote buttons are hidden when the user has voted on that question or answer before</a:t>
            </a:r>
          </a:p>
          <a:p>
            <a:r>
              <a:rPr lang="en-US" dirty="0"/>
              <a:t>Score now dynamically updates when a vote is recorded, rather than having to refresh the page</a:t>
            </a:r>
          </a:p>
          <a:p>
            <a:r>
              <a:rPr lang="en-US" dirty="0"/>
              <a:t>This is accomplished with AJAX, Rails renders a </a:t>
            </a:r>
            <a:r>
              <a:rPr lang="en-US" dirty="0" err="1"/>
              <a:t>JQuery</a:t>
            </a:r>
            <a:r>
              <a:rPr lang="en-US" dirty="0"/>
              <a:t> partial, that is executed in the browser to update the score, or hide the buttons</a:t>
            </a:r>
          </a:p>
        </p:txBody>
      </p:sp>
    </p:spTree>
    <p:extLst>
      <p:ext uri="{BB962C8B-B14F-4D97-AF65-F5344CB8AC3E}">
        <p14:creationId xmlns:p14="http://schemas.microsoft.com/office/powerpoint/2010/main" val="180701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bulk user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Rails parses the CSV file, and creates a user for each line that is not the header line.</a:t>
            </a:r>
          </a:p>
          <a:p>
            <a:r>
              <a:rPr lang="en-US" dirty="0"/>
              <a:t>The number of fields in a line is checked to make sure the file is not improperly formatted</a:t>
            </a:r>
          </a:p>
          <a:p>
            <a:r>
              <a:rPr lang="en-US" dirty="0"/>
              <a:t>Each field is checked individually, to make sure they are of the correct format</a:t>
            </a:r>
          </a:p>
          <a:p>
            <a:r>
              <a:rPr lang="en-US" dirty="0"/>
              <a:t>Courses are made unique, so duplicates are prevented. </a:t>
            </a:r>
          </a:p>
        </p:txBody>
      </p:sp>
    </p:spTree>
    <p:extLst>
      <p:ext uri="{BB962C8B-B14F-4D97-AF65-F5344CB8AC3E}">
        <p14:creationId xmlns:p14="http://schemas.microsoft.com/office/powerpoint/2010/main" val="35604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tests for each use case</a:t>
            </a:r>
          </a:p>
          <a:p>
            <a:r>
              <a:rPr lang="en-US" dirty="0"/>
              <a:t>Manual tests only</a:t>
            </a:r>
          </a:p>
          <a:p>
            <a:r>
              <a:rPr lang="en-US" dirty="0"/>
              <a:t>In the format of “Input actions”, “Expected Results”</a:t>
            </a:r>
          </a:p>
          <a:p>
            <a:r>
              <a:rPr lang="en-US" dirty="0"/>
              <a:t>Tester performs the input actions, such as navigating to a certain URL, and filling out a field, then makes sure the actual results line up with the expected results. </a:t>
            </a:r>
          </a:p>
        </p:txBody>
      </p:sp>
    </p:spTree>
    <p:extLst>
      <p:ext uri="{BB962C8B-B14F-4D97-AF65-F5344CB8AC3E}">
        <p14:creationId xmlns:p14="http://schemas.microsoft.com/office/powerpoint/2010/main" val="198649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15" y="1825625"/>
            <a:ext cx="5676745" cy="4351338"/>
          </a:xfrm>
        </p:spPr>
      </p:pic>
    </p:spTree>
    <p:extLst>
      <p:ext uri="{BB962C8B-B14F-4D97-AF65-F5344CB8AC3E}">
        <p14:creationId xmlns:p14="http://schemas.microsoft.com/office/powerpoint/2010/main" val="423387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3" y="1825625"/>
            <a:ext cx="4061248" cy="4351338"/>
          </a:xfrm>
        </p:spPr>
      </p:pic>
    </p:spTree>
    <p:extLst>
      <p:ext uri="{BB962C8B-B14F-4D97-AF65-F5344CB8AC3E}">
        <p14:creationId xmlns:p14="http://schemas.microsoft.com/office/powerpoint/2010/main" val="25458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642649"/>
            <a:ext cx="5024438" cy="340944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79" y="2537366"/>
            <a:ext cx="3353268" cy="3620005"/>
          </a:xfrm>
        </p:spPr>
      </p:pic>
    </p:spTree>
    <p:extLst>
      <p:ext uri="{BB962C8B-B14F-4D97-AF65-F5344CB8AC3E}">
        <p14:creationId xmlns:p14="http://schemas.microsoft.com/office/powerpoint/2010/main" val="283849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802482"/>
            <a:ext cx="5024438" cy="308977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46" y="2505075"/>
            <a:ext cx="2540133" cy="3684588"/>
          </a:xfrm>
        </p:spPr>
      </p:pic>
    </p:spTree>
    <p:extLst>
      <p:ext uri="{BB962C8B-B14F-4D97-AF65-F5344CB8AC3E}">
        <p14:creationId xmlns:p14="http://schemas.microsoft.com/office/powerpoint/2010/main" val="265449351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464</TotalTime>
  <Words>319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Team 17</vt:lpstr>
      <vt:lpstr>New Functionality</vt:lpstr>
      <vt:lpstr>Voting changes</vt:lpstr>
      <vt:lpstr>CSV bulk user upload</vt:lpstr>
      <vt:lpstr>Test Plan</vt:lpstr>
      <vt:lpstr>Use Case Model</vt:lpstr>
      <vt:lpstr>Class Diagram</vt:lpstr>
      <vt:lpstr>View Profile</vt:lpstr>
      <vt:lpstr>Search for Question</vt:lpstr>
      <vt:lpstr>Edit Question</vt:lpstr>
      <vt:lpstr>Edit Answer</vt:lpstr>
      <vt:lpstr>Delete Question</vt:lpstr>
      <vt:lpstr>Delete Answer</vt:lpstr>
      <vt:lpstr>System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17</dc:title>
  <dc:creator>Brian Vach</dc:creator>
  <cp:lastModifiedBy>da_perrye1</cp:lastModifiedBy>
  <cp:revision>34</cp:revision>
  <dcterms:created xsi:type="dcterms:W3CDTF">2017-03-14T22:43:57Z</dcterms:created>
  <dcterms:modified xsi:type="dcterms:W3CDTF">2017-05-04T19:57:14Z</dcterms:modified>
</cp:coreProperties>
</file>