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68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7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0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0331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48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307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0547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4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A565E3-EA1F-4238-AAFC-0D72B8A3A20D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B36CCD-3ECE-40DF-BFD9-966527E85E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95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ku-net-app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Bryan, Bryan, Amanda, Dan</a:t>
            </a:r>
          </a:p>
        </p:txBody>
      </p:sp>
    </p:spTree>
    <p:extLst>
      <p:ext uri="{BB962C8B-B14F-4D97-AF65-F5344CB8AC3E}">
        <p14:creationId xmlns:p14="http://schemas.microsoft.com/office/powerpoint/2010/main" val="115660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this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added under their respective courses</a:t>
            </a:r>
          </a:p>
          <a:p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0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has changed from the last iteration to this one</a:t>
            </a:r>
          </a:p>
          <a:p>
            <a:r>
              <a:rPr lang="en-US" dirty="0"/>
              <a:t>Just more polishing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9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77009"/>
            <a:ext cx="10178322" cy="5280991"/>
          </a:xfrm>
        </p:spPr>
        <p:txBody>
          <a:bodyPr>
            <a:normAutofit/>
          </a:bodyPr>
          <a:lstStyle/>
          <a:p>
            <a:r>
              <a:rPr lang="en-US" dirty="0"/>
              <a:t>The tests are:</a:t>
            </a:r>
          </a:p>
          <a:p>
            <a:pPr lvl="1"/>
            <a:r>
              <a:rPr lang="en-US" dirty="0"/>
              <a:t>Login/logout</a:t>
            </a:r>
          </a:p>
          <a:p>
            <a:pPr lvl="1"/>
            <a:r>
              <a:rPr lang="en-US" dirty="0"/>
              <a:t>Post question/answer</a:t>
            </a:r>
          </a:p>
          <a:p>
            <a:pPr lvl="1"/>
            <a:r>
              <a:rPr lang="en-US" dirty="0"/>
              <a:t>Remove question/answer</a:t>
            </a:r>
          </a:p>
          <a:p>
            <a:pPr lvl="1"/>
            <a:r>
              <a:rPr lang="en-US" dirty="0"/>
              <a:t>Add course</a:t>
            </a:r>
          </a:p>
          <a:p>
            <a:pPr lvl="1"/>
            <a:r>
              <a:rPr lang="en-US" dirty="0"/>
              <a:t>Remove course</a:t>
            </a:r>
          </a:p>
          <a:p>
            <a:r>
              <a:rPr lang="en-US" dirty="0"/>
              <a:t>Tests are automated as a part of Ruby scaffold</a:t>
            </a:r>
          </a:p>
        </p:txBody>
      </p:sp>
    </p:spTree>
    <p:extLst>
      <p:ext uri="{BB962C8B-B14F-4D97-AF65-F5344CB8AC3E}">
        <p14:creationId xmlns:p14="http://schemas.microsoft.com/office/powerpoint/2010/main" val="1164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</a:t>
            </a:r>
            <a:r>
              <a:rPr lang="en-US" dirty="0">
                <a:hlinkClick r:id="rId2"/>
              </a:rPr>
              <a:t>demo</a:t>
            </a:r>
            <a:r>
              <a:rPr lang="en-US" dirty="0"/>
              <a:t> on!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http://nku-net-app.herokuapp.com/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352386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83</TotalTime>
  <Words>67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Team ToDo</vt:lpstr>
      <vt:lpstr>Changes this iteration</vt:lpstr>
      <vt:lpstr>Architectural details</vt:lpstr>
      <vt:lpstr>Test Plan</vt:lpstr>
      <vt:lpstr>Get your demo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ToDo</dc:title>
  <dc:creator>Bryan Werth</dc:creator>
  <cp:lastModifiedBy>Amanda Henderson</cp:lastModifiedBy>
  <cp:revision>21</cp:revision>
  <dcterms:created xsi:type="dcterms:W3CDTF">2017-03-16T21:45:20Z</dcterms:created>
  <dcterms:modified xsi:type="dcterms:W3CDTF">2017-05-04T03:18:54Z</dcterms:modified>
</cp:coreProperties>
</file>