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84" name="Shape 84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Borne Collective</a:t>
            </a:r>
          </a:p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Creation of the Users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 ratings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admin functionality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87" y="1087774"/>
            <a:ext cx="5488227" cy="38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Selected Use Cases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Forum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Ask Question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Answer Question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View Thread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Forum</a:t>
            </a:r>
          </a:p>
        </p:txBody>
      </p:sp>
      <p:pic>
        <p:nvPicPr>
          <p:cNvPr descr="1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00" y="1017800"/>
            <a:ext cx="5344374" cy="38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Question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75" y="1017800"/>
            <a:ext cx="5217248" cy="38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 Question</a:t>
            </a:r>
          </a:p>
        </p:txBody>
      </p:sp>
      <p:pic>
        <p:nvPicPr>
          <p:cNvPr id="247" name="Shape 247"/>
          <p:cNvPicPr preferRelativeResize="0"/>
          <p:nvPr/>
        </p:nvPicPr>
        <p:blipFill/>
        <p:spPr>
          <a:xfrm>
            <a:off x="2142374" y="1017800"/>
            <a:ext cx="4845975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Thread 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76" y="1017799"/>
            <a:ext cx="4721433" cy="387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00" y="1017800"/>
            <a:ext cx="4932200" cy="3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61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