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70" r:id="rId10"/>
    <p:sldId id="262" r:id="rId11"/>
    <p:sldId id="263" r:id="rId12"/>
    <p:sldId id="264" r:id="rId13"/>
    <p:sldId id="259" r:id="rId14"/>
    <p:sldId id="26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15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February 23,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February 23,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February 23,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February 23,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February 23,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February 23,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February 23,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February 23,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February 23,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February 23,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February 23,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February 23,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Borne collective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NKUNet</a:t>
            </a:r>
            <a:r>
              <a:rPr lang="en-US" dirty="0" smtClean="0"/>
              <a:t>: Inception phase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699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860" y="-431800"/>
            <a:ext cx="6231840" cy="8064735"/>
          </a:xfrm>
        </p:spPr>
      </p:pic>
    </p:spTree>
    <p:extLst>
      <p:ext uri="{BB962C8B-B14F-4D97-AF65-F5344CB8AC3E}">
        <p14:creationId xmlns:p14="http://schemas.microsoft.com/office/powerpoint/2010/main" val="2391074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00" y="-625288"/>
            <a:ext cx="6302664" cy="815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83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904" y="-787400"/>
            <a:ext cx="6447559" cy="83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344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Discussions &amp; disagreements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000" dirty="0"/>
              <a:t>Should faculty be a separate actor from student?</a:t>
            </a:r>
          </a:p>
          <a:p>
            <a:pPr>
              <a:buFont typeface="Arial"/>
              <a:buChar char="•"/>
            </a:pPr>
            <a:r>
              <a:rPr lang="en-US" sz="2000" dirty="0"/>
              <a:t>How to handle CSV file uploads for students and courses.</a:t>
            </a:r>
          </a:p>
          <a:p>
            <a:pPr>
              <a:buFont typeface="Arial"/>
              <a:buChar char="•"/>
            </a:pPr>
            <a:r>
              <a:rPr lang="en-US" sz="2000" dirty="0"/>
              <a:t>How would the registrar update a student's schedule?</a:t>
            </a:r>
          </a:p>
          <a:p>
            <a:pPr>
              <a:buFont typeface="Arial"/>
              <a:buChar char="•"/>
            </a:pPr>
            <a:r>
              <a:rPr lang="en-US" sz="2000" dirty="0"/>
              <a:t>Does a user have to be logged in to view a thread?</a:t>
            </a:r>
          </a:p>
        </p:txBody>
      </p:sp>
    </p:spTree>
    <p:extLst>
      <p:ext uri="{BB962C8B-B14F-4D97-AF65-F5344CB8AC3E}">
        <p14:creationId xmlns:p14="http://schemas.microsoft.com/office/powerpoint/2010/main" val="214673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000" dirty="0"/>
              <a:t>Setting Up </a:t>
            </a:r>
            <a:r>
              <a:rPr lang="en-US" sz="2000" dirty="0" err="1" smtClean="0"/>
              <a:t>Trello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Establishing environment with Ruby on </a:t>
            </a:r>
            <a:r>
              <a:rPr lang="en-US" sz="2000" dirty="0" smtClean="0"/>
              <a:t>Rails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Planning first </a:t>
            </a:r>
            <a:r>
              <a:rPr lang="en-US" sz="2000" dirty="0" smtClean="0"/>
              <a:t>sprint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Assigning design/coding tasks to each person</a:t>
            </a:r>
          </a:p>
        </p:txBody>
      </p:sp>
    </p:spTree>
    <p:extLst>
      <p:ext uri="{BB962C8B-B14F-4D97-AF65-F5344CB8AC3E}">
        <p14:creationId xmlns:p14="http://schemas.microsoft.com/office/powerpoint/2010/main" val="313785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1128" y="368633"/>
            <a:ext cx="4041745" cy="548640"/>
          </a:xfrm>
        </p:spPr>
        <p:txBody>
          <a:bodyPr/>
          <a:lstStyle/>
          <a:p>
            <a:r>
              <a:rPr lang="en-US" dirty="0" smtClean="0"/>
              <a:t>Use case Diagram pT1</a:t>
            </a:r>
            <a:endParaRPr lang="en-US" dirty="0"/>
          </a:p>
        </p:txBody>
      </p:sp>
      <p:pic>
        <p:nvPicPr>
          <p:cNvPr id="5" name="Picture 4" descr="Diagram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31" b="46590"/>
          <a:stretch/>
        </p:blipFill>
        <p:spPr>
          <a:xfrm>
            <a:off x="1824494" y="917272"/>
            <a:ext cx="5495013" cy="594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965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574" y="365760"/>
            <a:ext cx="4008852" cy="548640"/>
          </a:xfrm>
        </p:spPr>
        <p:txBody>
          <a:bodyPr/>
          <a:lstStyle/>
          <a:p>
            <a:r>
              <a:rPr lang="en-US" dirty="0"/>
              <a:t>Use case Diagram </a:t>
            </a:r>
            <a:r>
              <a:rPr lang="en-US" dirty="0" smtClean="0"/>
              <a:t>pT2</a:t>
            </a:r>
            <a:endParaRPr lang="en-US" dirty="0"/>
          </a:p>
        </p:txBody>
      </p:sp>
      <p:pic>
        <p:nvPicPr>
          <p:cNvPr id="5" name="Picture 4" descr="Diagram2 (1)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41"/>
          <a:stretch/>
        </p:blipFill>
        <p:spPr>
          <a:xfrm>
            <a:off x="1418085" y="914400"/>
            <a:ext cx="630783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839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CASE: Post Thread</a:t>
            </a:r>
            <a:endParaRPr lang="en-US" dirty="0"/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266" y="856516"/>
            <a:ext cx="5608428" cy="600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274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</a:t>
            </a:r>
            <a:r>
              <a:rPr lang="en-US" dirty="0" err="1" smtClean="0"/>
              <a:t>CASe</a:t>
            </a:r>
            <a:r>
              <a:rPr lang="en-US" dirty="0" smtClean="0"/>
              <a:t>: </a:t>
            </a:r>
            <a:r>
              <a:rPr lang="en-US" dirty="0"/>
              <a:t>Manage </a:t>
            </a:r>
            <a:r>
              <a:rPr lang="en-US" dirty="0" smtClean="0"/>
              <a:t>Thread</a:t>
            </a:r>
            <a:endParaRPr lang="en-US" dirty="0"/>
          </a:p>
        </p:txBody>
      </p:sp>
      <p:pic>
        <p:nvPicPr>
          <p:cNvPr id="4" name="Picture 3" descr="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181" y="914400"/>
            <a:ext cx="519963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76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case: View </a:t>
            </a:r>
            <a:r>
              <a:rPr lang="en-US" dirty="0"/>
              <a:t>Thread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329" y="914400"/>
            <a:ext cx="6111343" cy="594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9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case: Manage </a:t>
            </a:r>
            <a:r>
              <a:rPr lang="en-US" dirty="0"/>
              <a:t>User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79" y="938960"/>
            <a:ext cx="7427643" cy="512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860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case: Search</a:t>
            </a:r>
            <a:endParaRPr lang="en-US" dirty="0"/>
          </a:p>
        </p:txBody>
      </p:sp>
      <p:pic>
        <p:nvPicPr>
          <p:cNvPr id="4" name="Picture 3" descr="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25" y="914400"/>
            <a:ext cx="452595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50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case: Manage </a:t>
            </a:r>
            <a:r>
              <a:rPr lang="en-US" dirty="0"/>
              <a:t>Schedule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6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064" y="914400"/>
            <a:ext cx="446187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749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185</TotalTime>
  <Words>96</Words>
  <Application>Microsoft Macintosh PowerPoint</Application>
  <PresentationFormat>On-screen Show (4:3)</PresentationFormat>
  <Paragraphs>20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Angles</vt:lpstr>
      <vt:lpstr>The Borne collective</vt:lpstr>
      <vt:lpstr>Use case Diagram pT1</vt:lpstr>
      <vt:lpstr>Use case Diagram pT2</vt:lpstr>
      <vt:lpstr>USE CASE: Post Thread</vt:lpstr>
      <vt:lpstr>USE CASe: Manage Thread</vt:lpstr>
      <vt:lpstr> Use case: View Thread </vt:lpstr>
      <vt:lpstr> Use case: Manage User </vt:lpstr>
      <vt:lpstr>Use case: Search</vt:lpstr>
      <vt:lpstr> Use case: Manage Schedule </vt:lpstr>
      <vt:lpstr>PowerPoint Presentation</vt:lpstr>
      <vt:lpstr>PowerPoint Presentation</vt:lpstr>
      <vt:lpstr>PowerPoint Presentation</vt:lpstr>
      <vt:lpstr>Discussions &amp; disagreements  </vt:lpstr>
      <vt:lpstr>Next steps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Borne collective</dc:title>
  <dc:creator>Nick Borne</dc:creator>
  <cp:lastModifiedBy>Nick Borne</cp:lastModifiedBy>
  <cp:revision>9</cp:revision>
  <dcterms:created xsi:type="dcterms:W3CDTF">2017-02-23T18:43:40Z</dcterms:created>
  <dcterms:modified xsi:type="dcterms:W3CDTF">2017-02-23T21:49:36Z</dcterms:modified>
</cp:coreProperties>
</file>