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B0604020202020204" charset="0"/>
      <p:regular r:id="rId9"/>
      <p:bold r:id="rId10"/>
      <p:italic r:id="rId11"/>
      <p:boldItalic r:id="rId12"/>
    </p:embeddedFont>
    <p:embeddedFont>
      <p:font typeface="Playfair Display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ghty-anchorage-84460.heroku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Iteration 3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Three Amigos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Use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Case Model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324" y="221374"/>
            <a:ext cx="4373349" cy="45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during this Iteration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Bug fixes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Usability features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Pagination and filtering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Search questions option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Links between user profiles and course pages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925" y="599999"/>
            <a:ext cx="5454728" cy="39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Plan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9225" y="1284150"/>
            <a:ext cx="7572000" cy="21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Tests based on use case model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Project tests</a:t>
            </a:r>
          </a:p>
          <a:p>
            <a:pPr marL="457200" lvl="0" indent="-342900">
              <a:spcBef>
                <a:spcPts val="0"/>
              </a:spcBef>
              <a:buSzPct val="1000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Integration tests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https://mighty-anchorage-84460.herokuapp.com/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Arial</vt:lpstr>
      <vt:lpstr>Playfair Display</vt:lpstr>
      <vt:lpstr>coral</vt:lpstr>
      <vt:lpstr>Iteration 3</vt:lpstr>
      <vt:lpstr>Final Use  Case Model</vt:lpstr>
      <vt:lpstr>Changes during this Iteration</vt:lpstr>
      <vt:lpstr>Design</vt:lpstr>
      <vt:lpstr>Test Plan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3</dc:title>
  <dc:creator>Aubrey Franzen</dc:creator>
  <cp:lastModifiedBy>Aubrey Franzen</cp:lastModifiedBy>
  <cp:revision>1</cp:revision>
  <dcterms:modified xsi:type="dcterms:W3CDTF">2017-05-04T20:09:27Z</dcterms:modified>
</cp:coreProperties>
</file>