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ighty-anchorage-84460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Three Amigos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Use Cases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UC5 Add Student to Course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UC6 Manage Courses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UC7 View Forums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UC8  Answer Voting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325" y="1088899"/>
            <a:ext cx="4111947" cy="38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SSD for UC5 and UC6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5225"/>
            <a:ext cx="34575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600" y="1100150"/>
            <a:ext cx="393258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SSD for UC7 and UC8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163562"/>
            <a:ext cx="4464374" cy="281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800" y="2188825"/>
            <a:ext cx="4598024" cy="2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https://mighty-anchorage-84460.herokuapp.com/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