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799" r:id="rId1"/>
    <p:sldMasterId id="2147483824" r:id="rId2"/>
  </p:sldMasterIdLst>
  <p:notesMasterIdLst>
    <p:notesMasterId r:id="rId20"/>
  </p:notesMasterIdLst>
  <p:handoutMasterIdLst>
    <p:handoutMasterId r:id="rId21"/>
  </p:handoutMasterIdLst>
  <p:sldIdLst>
    <p:sldId id="830" r:id="rId3"/>
    <p:sldId id="841" r:id="rId4"/>
    <p:sldId id="856" r:id="rId5"/>
    <p:sldId id="847" r:id="rId6"/>
    <p:sldId id="836" r:id="rId7"/>
    <p:sldId id="857" r:id="rId8"/>
    <p:sldId id="858" r:id="rId9"/>
    <p:sldId id="842" r:id="rId10"/>
    <p:sldId id="848" r:id="rId11"/>
    <p:sldId id="851" r:id="rId12"/>
    <p:sldId id="849" r:id="rId13"/>
    <p:sldId id="850" r:id="rId14"/>
    <p:sldId id="852" r:id="rId15"/>
    <p:sldId id="854" r:id="rId16"/>
    <p:sldId id="853" r:id="rId17"/>
    <p:sldId id="855" r:id="rId18"/>
    <p:sldId id="846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BA8"/>
    <a:srgbClr val="D69407"/>
    <a:srgbClr val="588BB6"/>
    <a:srgbClr val="588BCB"/>
    <a:srgbClr val="588B88"/>
    <a:srgbClr val="35759B"/>
    <a:srgbClr val="AD7BA6"/>
    <a:srgbClr val="B99F79"/>
    <a:srgbClr val="6D8C0D"/>
    <a:srgbClr val="557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4" autoAdjust="0"/>
    <p:restoredTop sz="92518" autoAdjust="0"/>
  </p:normalViewPr>
  <p:slideViewPr>
    <p:cSldViewPr snapToGrid="0">
      <p:cViewPr>
        <p:scale>
          <a:sx n="90" d="100"/>
          <a:sy n="90" d="100"/>
        </p:scale>
        <p:origin x="-1536" y="-150"/>
      </p:cViewPr>
      <p:guideLst>
        <p:guide orient="horz" pos="297"/>
        <p:guide orient="horz" pos="4107"/>
        <p:guide orient="horz" pos="4263"/>
        <p:guide orient="horz" pos="897"/>
        <p:guide orient="horz" pos="209"/>
        <p:guide orient="horz" pos="3925"/>
        <p:guide pos="2880"/>
        <p:guide pos="217"/>
        <p:guide pos="5541"/>
        <p:guide pos="4870"/>
        <p:guide pos="511"/>
        <p:guide pos="5246"/>
        <p:guide pos="89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574" y="-108"/>
      </p:cViewPr>
      <p:guideLst>
        <p:guide orient="horz" pos="2928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C133-F5AE-4890-B394-2F982FF159A7}" type="doc">
      <dgm:prSet loTypeId="urn:microsoft.com/office/officeart/2005/8/layout/vList3#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702B0D-443B-4047-8C64-5173C579BB9C}">
      <dgm:prSet phldrT="[Text]" custT="1"/>
      <dgm:spPr/>
      <dgm:t>
        <a:bodyPr/>
        <a:lstStyle/>
        <a:p>
          <a:r>
            <a:rPr lang="en-US" sz="1800" dirty="0" smtClean="0"/>
            <a:t>Introduction to GIT</a:t>
          </a:r>
          <a:endParaRPr lang="en-US" sz="1800" dirty="0"/>
        </a:p>
      </dgm:t>
    </dgm:pt>
    <dgm:pt modelId="{95CAAF47-76C2-4F3C-A596-2801851CCFC4}" type="parTrans" cxnId="{98D022C5-850C-4DDB-A7B5-C3E5C1B00433}">
      <dgm:prSet/>
      <dgm:spPr/>
      <dgm:t>
        <a:bodyPr/>
        <a:lstStyle/>
        <a:p>
          <a:endParaRPr lang="en-US" sz="1800"/>
        </a:p>
      </dgm:t>
    </dgm:pt>
    <dgm:pt modelId="{DAA85096-B7CB-404E-9D77-5EC28FAEE9AA}" type="sibTrans" cxnId="{98D022C5-850C-4DDB-A7B5-C3E5C1B00433}">
      <dgm:prSet/>
      <dgm:spPr/>
      <dgm:t>
        <a:bodyPr/>
        <a:lstStyle/>
        <a:p>
          <a:endParaRPr lang="en-US" sz="1800"/>
        </a:p>
      </dgm:t>
    </dgm:pt>
    <dgm:pt modelId="{C0D005B1-046F-4C0E-B315-7CE68755077C}">
      <dgm:prSet phldrT="[Text]" custT="1"/>
      <dgm:spPr/>
      <dgm:t>
        <a:bodyPr/>
        <a:lstStyle/>
        <a:p>
          <a:r>
            <a:rPr lang="en-US" sz="1800" dirty="0" smtClean="0"/>
            <a:t>What is </a:t>
          </a:r>
          <a:r>
            <a:rPr lang="en-US" sz="1800" dirty="0" err="1" smtClean="0"/>
            <a:t>Git</a:t>
          </a:r>
          <a:r>
            <a:rPr lang="en-US" sz="1800" dirty="0" smtClean="0"/>
            <a:t>-hub or Bitbucket?</a:t>
          </a:r>
          <a:endParaRPr lang="en-US" sz="1800" dirty="0"/>
        </a:p>
      </dgm:t>
    </dgm:pt>
    <dgm:pt modelId="{EFDB55DA-BA40-4BB4-A703-5F9DA3CDFC3A}" type="parTrans" cxnId="{538C4EDC-1389-4C44-8F9E-3DE8ADCF1E41}">
      <dgm:prSet/>
      <dgm:spPr/>
      <dgm:t>
        <a:bodyPr/>
        <a:lstStyle/>
        <a:p>
          <a:endParaRPr lang="en-US" sz="1800"/>
        </a:p>
      </dgm:t>
    </dgm:pt>
    <dgm:pt modelId="{FA43054B-E3E9-425B-BC53-E4D39371E4EB}" type="sibTrans" cxnId="{538C4EDC-1389-4C44-8F9E-3DE8ADCF1E41}">
      <dgm:prSet/>
      <dgm:spPr/>
      <dgm:t>
        <a:bodyPr/>
        <a:lstStyle/>
        <a:p>
          <a:endParaRPr lang="en-US" sz="1800"/>
        </a:p>
      </dgm:t>
    </dgm:pt>
    <dgm:pt modelId="{1D49745E-F29B-402C-842A-F1F5AA916B27}">
      <dgm:prSet phldrT="[Text]" custT="1"/>
      <dgm:spPr/>
      <dgm:t>
        <a:bodyPr/>
        <a:lstStyle/>
        <a:p>
          <a:r>
            <a:rPr lang="en-US" sz="1800" dirty="0" smtClean="0"/>
            <a:t>Let’s try GIT Commands</a:t>
          </a:r>
          <a:endParaRPr lang="en-US" sz="1800" dirty="0"/>
        </a:p>
      </dgm:t>
    </dgm:pt>
    <dgm:pt modelId="{CDD72B3B-3891-4621-9CA7-1D7414F73933}" type="sibTrans" cxnId="{38697673-3581-4B73-B37C-06F036826386}">
      <dgm:prSet/>
      <dgm:spPr/>
      <dgm:t>
        <a:bodyPr/>
        <a:lstStyle/>
        <a:p>
          <a:endParaRPr lang="en-US" sz="1800"/>
        </a:p>
      </dgm:t>
    </dgm:pt>
    <dgm:pt modelId="{A0563DC4-EAE7-4EB7-B866-4904FA0FF50B}" type="parTrans" cxnId="{38697673-3581-4B73-B37C-06F036826386}">
      <dgm:prSet/>
      <dgm:spPr/>
      <dgm:t>
        <a:bodyPr/>
        <a:lstStyle/>
        <a:p>
          <a:endParaRPr lang="en-US" sz="1800"/>
        </a:p>
      </dgm:t>
    </dgm:pt>
    <dgm:pt modelId="{52F177BC-B0ED-49DC-9D7B-9F7C07B4B6E7}">
      <dgm:prSet phldrT="[Text]" custT="1"/>
      <dgm:spPr/>
      <dgm:t>
        <a:bodyPr/>
        <a:lstStyle/>
        <a:p>
          <a:r>
            <a:rPr lang="en-US" sz="1800" dirty="0" smtClean="0"/>
            <a:t>Why GIT?</a:t>
          </a:r>
          <a:endParaRPr lang="en-US" sz="1800" dirty="0"/>
        </a:p>
      </dgm:t>
    </dgm:pt>
    <dgm:pt modelId="{6753B1DE-94A8-4276-B245-5811770AB90A}" type="parTrans" cxnId="{65381F02-6F7C-4133-A559-847874C3C434}">
      <dgm:prSet/>
      <dgm:spPr/>
      <dgm:t>
        <a:bodyPr/>
        <a:lstStyle/>
        <a:p>
          <a:endParaRPr lang="en-US" sz="1800"/>
        </a:p>
      </dgm:t>
    </dgm:pt>
    <dgm:pt modelId="{44B1EC02-327F-4A92-881A-49882BFB179B}" type="sibTrans" cxnId="{65381F02-6F7C-4133-A559-847874C3C434}">
      <dgm:prSet/>
      <dgm:spPr/>
      <dgm:t>
        <a:bodyPr/>
        <a:lstStyle/>
        <a:p>
          <a:endParaRPr lang="en-US" sz="1800"/>
        </a:p>
      </dgm:t>
    </dgm:pt>
    <dgm:pt modelId="{23DB9538-6052-416D-8E13-E97D52AB50FC}">
      <dgm:prSet phldrT="[Text]" custT="1"/>
      <dgm:spPr/>
      <dgm:t>
        <a:bodyPr/>
        <a:lstStyle/>
        <a:p>
          <a:r>
            <a:rPr lang="en-US" sz="1800" dirty="0" smtClean="0"/>
            <a:t>To Do Stuff</a:t>
          </a:r>
          <a:endParaRPr lang="en-US" sz="1800" dirty="0"/>
        </a:p>
      </dgm:t>
    </dgm:pt>
    <dgm:pt modelId="{72D6F88E-7337-4EF4-8789-1E2A8ABB7B90}" type="parTrans" cxnId="{05844210-8214-4DF8-B4A7-5BA43B61F5ED}">
      <dgm:prSet/>
      <dgm:spPr/>
      <dgm:t>
        <a:bodyPr/>
        <a:lstStyle/>
        <a:p>
          <a:endParaRPr lang="en-US" sz="1800"/>
        </a:p>
      </dgm:t>
    </dgm:pt>
    <dgm:pt modelId="{9C1E50C0-DCBD-40C6-8FEA-9216F579931E}" type="sibTrans" cxnId="{05844210-8214-4DF8-B4A7-5BA43B61F5ED}">
      <dgm:prSet/>
      <dgm:spPr/>
      <dgm:t>
        <a:bodyPr/>
        <a:lstStyle/>
        <a:p>
          <a:endParaRPr lang="en-US" sz="1800"/>
        </a:p>
      </dgm:t>
    </dgm:pt>
    <dgm:pt modelId="{FB989ABB-20F6-43E8-866E-BE2697311B6C}" type="pres">
      <dgm:prSet presAssocID="{0C40C133-F5AE-4890-B394-2F982FF159A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3702D-F415-4C8A-A4D5-FE94A5CC33FF}" type="pres">
      <dgm:prSet presAssocID="{33702B0D-443B-4047-8C64-5173C579BB9C}" presName="composite" presStyleCnt="0"/>
      <dgm:spPr/>
      <dgm:t>
        <a:bodyPr/>
        <a:lstStyle/>
        <a:p>
          <a:endParaRPr lang="en-US"/>
        </a:p>
      </dgm:t>
    </dgm:pt>
    <dgm:pt modelId="{E8D1F32D-FC67-4F41-859C-3DA743B51E43}" type="pres">
      <dgm:prSet presAssocID="{33702B0D-443B-4047-8C64-5173C579BB9C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29C5ED7-FF0E-4CFD-9BF0-7A351DEA9560}" type="pres">
      <dgm:prSet presAssocID="{33702B0D-443B-4047-8C64-5173C579BB9C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99615-C121-45DD-A49C-FF052EFBA6D3}" type="pres">
      <dgm:prSet presAssocID="{DAA85096-B7CB-404E-9D77-5EC28FAEE9AA}" presName="spacing" presStyleCnt="0"/>
      <dgm:spPr/>
      <dgm:t>
        <a:bodyPr/>
        <a:lstStyle/>
        <a:p>
          <a:endParaRPr lang="en-US"/>
        </a:p>
      </dgm:t>
    </dgm:pt>
    <dgm:pt modelId="{774D12E8-16FE-41DE-963C-C3AAC935501D}" type="pres">
      <dgm:prSet presAssocID="{52F177BC-B0ED-49DC-9D7B-9F7C07B4B6E7}" presName="composite" presStyleCnt="0"/>
      <dgm:spPr/>
    </dgm:pt>
    <dgm:pt modelId="{6F6A7F42-82A0-4729-B297-A58E3DECA5FE}" type="pres">
      <dgm:prSet presAssocID="{52F177BC-B0ED-49DC-9D7B-9F7C07B4B6E7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7FD23D2-AC99-4033-B572-73DF8A4652E4}" type="pres">
      <dgm:prSet presAssocID="{52F177BC-B0ED-49DC-9D7B-9F7C07B4B6E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FF46-8BA6-456D-BFDE-A4373F96C275}" type="pres">
      <dgm:prSet presAssocID="{44B1EC02-327F-4A92-881A-49882BFB179B}" presName="spacing" presStyleCnt="0"/>
      <dgm:spPr/>
    </dgm:pt>
    <dgm:pt modelId="{0DD0CAB0-7284-45B3-91E4-56AE14F35289}" type="pres">
      <dgm:prSet presAssocID="{1D49745E-F29B-402C-842A-F1F5AA916B27}" presName="composite" presStyleCnt="0"/>
      <dgm:spPr/>
      <dgm:t>
        <a:bodyPr/>
        <a:lstStyle/>
        <a:p>
          <a:endParaRPr lang="en-US"/>
        </a:p>
      </dgm:t>
    </dgm:pt>
    <dgm:pt modelId="{4A234E47-42A7-429C-9B9B-5E9900E374CB}" type="pres">
      <dgm:prSet presAssocID="{1D49745E-F29B-402C-842A-F1F5AA916B27}" presName="imgShp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4BBA964-F718-44CE-9401-BC2F6A62ACED}" type="pres">
      <dgm:prSet presAssocID="{1D49745E-F29B-402C-842A-F1F5AA916B2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91DFE-582E-45F7-87E1-ECA1A2219111}" type="pres">
      <dgm:prSet presAssocID="{CDD72B3B-3891-4621-9CA7-1D7414F73933}" presName="spacing" presStyleCnt="0"/>
      <dgm:spPr/>
      <dgm:t>
        <a:bodyPr/>
        <a:lstStyle/>
        <a:p>
          <a:endParaRPr lang="en-US"/>
        </a:p>
      </dgm:t>
    </dgm:pt>
    <dgm:pt modelId="{3EDB1438-41DF-477D-960B-C5693D9F2100}" type="pres">
      <dgm:prSet presAssocID="{C0D005B1-046F-4C0E-B315-7CE68755077C}" presName="composite" presStyleCnt="0"/>
      <dgm:spPr/>
      <dgm:t>
        <a:bodyPr/>
        <a:lstStyle/>
        <a:p>
          <a:endParaRPr lang="en-US"/>
        </a:p>
      </dgm:t>
    </dgm:pt>
    <dgm:pt modelId="{EEE5C46B-1617-4FBD-9C3C-23C82A87ACC1}" type="pres">
      <dgm:prSet presAssocID="{C0D005B1-046F-4C0E-B315-7CE68755077C}" presName="imgShp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996256-0925-4046-9732-C06266D3EE3F}" type="pres">
      <dgm:prSet presAssocID="{C0D005B1-046F-4C0E-B315-7CE68755077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E9C4A-1E8B-4E13-83C9-08CBF51FC881}" type="pres">
      <dgm:prSet presAssocID="{FA43054B-E3E9-425B-BC53-E4D39371E4EB}" presName="spacing" presStyleCnt="0"/>
      <dgm:spPr/>
    </dgm:pt>
    <dgm:pt modelId="{223A7D36-00DA-4239-8575-C168B96C184E}" type="pres">
      <dgm:prSet presAssocID="{23DB9538-6052-416D-8E13-E97D52AB50FC}" presName="composite" presStyleCnt="0"/>
      <dgm:spPr/>
    </dgm:pt>
    <dgm:pt modelId="{7A87D241-A350-4DEB-A608-FB4F425A8EA9}" type="pres">
      <dgm:prSet presAssocID="{23DB9538-6052-416D-8E13-E97D52AB50FC}" presName="imgShp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19F88BB-E739-41BD-8DE8-CEAF793F5F95}" type="pres">
      <dgm:prSet presAssocID="{23DB9538-6052-416D-8E13-E97D52AB50F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4934E7-C40E-4829-8C9E-764D1713B5CF}" type="presOf" srcId="{23DB9538-6052-416D-8E13-E97D52AB50FC}" destId="{C19F88BB-E739-41BD-8DE8-CEAF793F5F95}" srcOrd="0" destOrd="0" presId="urn:microsoft.com/office/officeart/2005/8/layout/vList3#1"/>
    <dgm:cxn modelId="{65381F02-6F7C-4133-A559-847874C3C434}" srcId="{0C40C133-F5AE-4890-B394-2F982FF159A7}" destId="{52F177BC-B0ED-49DC-9D7B-9F7C07B4B6E7}" srcOrd="1" destOrd="0" parTransId="{6753B1DE-94A8-4276-B245-5811770AB90A}" sibTransId="{44B1EC02-327F-4A92-881A-49882BFB179B}"/>
    <dgm:cxn modelId="{98D022C5-850C-4DDB-A7B5-C3E5C1B00433}" srcId="{0C40C133-F5AE-4890-B394-2F982FF159A7}" destId="{33702B0D-443B-4047-8C64-5173C579BB9C}" srcOrd="0" destOrd="0" parTransId="{95CAAF47-76C2-4F3C-A596-2801851CCFC4}" sibTransId="{DAA85096-B7CB-404E-9D77-5EC28FAEE9AA}"/>
    <dgm:cxn modelId="{538C4EDC-1389-4C44-8F9E-3DE8ADCF1E41}" srcId="{0C40C133-F5AE-4890-B394-2F982FF159A7}" destId="{C0D005B1-046F-4C0E-B315-7CE68755077C}" srcOrd="3" destOrd="0" parTransId="{EFDB55DA-BA40-4BB4-A703-5F9DA3CDFC3A}" sibTransId="{FA43054B-E3E9-425B-BC53-E4D39371E4EB}"/>
    <dgm:cxn modelId="{93A3E4E1-45FD-4C24-952B-1BEE1715575C}" type="presOf" srcId="{0C40C133-F5AE-4890-B394-2F982FF159A7}" destId="{FB989ABB-20F6-43E8-866E-BE2697311B6C}" srcOrd="0" destOrd="0" presId="urn:microsoft.com/office/officeart/2005/8/layout/vList3#1"/>
    <dgm:cxn modelId="{F54A751C-5892-4756-9C3D-B1A81369A109}" type="presOf" srcId="{33702B0D-443B-4047-8C64-5173C579BB9C}" destId="{829C5ED7-FF0E-4CFD-9BF0-7A351DEA9560}" srcOrd="0" destOrd="0" presId="urn:microsoft.com/office/officeart/2005/8/layout/vList3#1"/>
    <dgm:cxn modelId="{38697673-3581-4B73-B37C-06F036826386}" srcId="{0C40C133-F5AE-4890-B394-2F982FF159A7}" destId="{1D49745E-F29B-402C-842A-F1F5AA916B27}" srcOrd="2" destOrd="0" parTransId="{A0563DC4-EAE7-4EB7-B866-4904FA0FF50B}" sibTransId="{CDD72B3B-3891-4621-9CA7-1D7414F73933}"/>
    <dgm:cxn modelId="{05844210-8214-4DF8-B4A7-5BA43B61F5ED}" srcId="{0C40C133-F5AE-4890-B394-2F982FF159A7}" destId="{23DB9538-6052-416D-8E13-E97D52AB50FC}" srcOrd="4" destOrd="0" parTransId="{72D6F88E-7337-4EF4-8789-1E2A8ABB7B90}" sibTransId="{9C1E50C0-DCBD-40C6-8FEA-9216F579931E}"/>
    <dgm:cxn modelId="{DBEB88D3-C91A-4DD9-A06C-2D9442F360E5}" type="presOf" srcId="{52F177BC-B0ED-49DC-9D7B-9F7C07B4B6E7}" destId="{97FD23D2-AC99-4033-B572-73DF8A4652E4}" srcOrd="0" destOrd="0" presId="urn:microsoft.com/office/officeart/2005/8/layout/vList3#1"/>
    <dgm:cxn modelId="{3FA64997-9008-4B72-8BBF-8786269AB038}" type="presOf" srcId="{C0D005B1-046F-4C0E-B315-7CE68755077C}" destId="{BE996256-0925-4046-9732-C06266D3EE3F}" srcOrd="0" destOrd="0" presId="urn:microsoft.com/office/officeart/2005/8/layout/vList3#1"/>
    <dgm:cxn modelId="{F931A5E8-A58A-4203-A4CB-6E347D8B429D}" type="presOf" srcId="{1D49745E-F29B-402C-842A-F1F5AA916B27}" destId="{C4BBA964-F718-44CE-9401-BC2F6A62ACED}" srcOrd="0" destOrd="0" presId="urn:microsoft.com/office/officeart/2005/8/layout/vList3#1"/>
    <dgm:cxn modelId="{4AF3816E-0A9D-4184-BB8B-4F3884DE9AC6}" type="presParOf" srcId="{FB989ABB-20F6-43E8-866E-BE2697311B6C}" destId="{4C33702D-F415-4C8A-A4D5-FE94A5CC33FF}" srcOrd="0" destOrd="0" presId="urn:microsoft.com/office/officeart/2005/8/layout/vList3#1"/>
    <dgm:cxn modelId="{A3BA9D77-772B-4125-AB14-44E3C2E5473E}" type="presParOf" srcId="{4C33702D-F415-4C8A-A4D5-FE94A5CC33FF}" destId="{E8D1F32D-FC67-4F41-859C-3DA743B51E43}" srcOrd="0" destOrd="0" presId="urn:microsoft.com/office/officeart/2005/8/layout/vList3#1"/>
    <dgm:cxn modelId="{2F4D82F5-4B42-475A-BFF8-F4F095143EF2}" type="presParOf" srcId="{4C33702D-F415-4C8A-A4D5-FE94A5CC33FF}" destId="{829C5ED7-FF0E-4CFD-9BF0-7A351DEA9560}" srcOrd="1" destOrd="0" presId="urn:microsoft.com/office/officeart/2005/8/layout/vList3#1"/>
    <dgm:cxn modelId="{7A3B2145-3838-40B8-985E-307CE4655F52}" type="presParOf" srcId="{FB989ABB-20F6-43E8-866E-BE2697311B6C}" destId="{82E99615-C121-45DD-A49C-FF052EFBA6D3}" srcOrd="1" destOrd="0" presId="urn:microsoft.com/office/officeart/2005/8/layout/vList3#1"/>
    <dgm:cxn modelId="{58D70CF9-6644-4158-BB75-A4B933357A2B}" type="presParOf" srcId="{FB989ABB-20F6-43E8-866E-BE2697311B6C}" destId="{774D12E8-16FE-41DE-963C-C3AAC935501D}" srcOrd="2" destOrd="0" presId="urn:microsoft.com/office/officeart/2005/8/layout/vList3#1"/>
    <dgm:cxn modelId="{C9C0836C-277E-48AD-B2E8-BABADA16C56B}" type="presParOf" srcId="{774D12E8-16FE-41DE-963C-C3AAC935501D}" destId="{6F6A7F42-82A0-4729-B297-A58E3DECA5FE}" srcOrd="0" destOrd="0" presId="urn:microsoft.com/office/officeart/2005/8/layout/vList3#1"/>
    <dgm:cxn modelId="{3D076394-AFC5-4247-9FE2-A33C1779E9C4}" type="presParOf" srcId="{774D12E8-16FE-41DE-963C-C3AAC935501D}" destId="{97FD23D2-AC99-4033-B572-73DF8A4652E4}" srcOrd="1" destOrd="0" presId="urn:microsoft.com/office/officeart/2005/8/layout/vList3#1"/>
    <dgm:cxn modelId="{FDDFABCF-E0F4-462C-A30B-C2C79DABB59E}" type="presParOf" srcId="{FB989ABB-20F6-43E8-866E-BE2697311B6C}" destId="{0384FF46-8BA6-456D-BFDE-A4373F96C275}" srcOrd="3" destOrd="0" presId="urn:microsoft.com/office/officeart/2005/8/layout/vList3#1"/>
    <dgm:cxn modelId="{6E5F3B4E-74D7-4524-B657-E02C07A362AA}" type="presParOf" srcId="{FB989ABB-20F6-43E8-866E-BE2697311B6C}" destId="{0DD0CAB0-7284-45B3-91E4-56AE14F35289}" srcOrd="4" destOrd="0" presId="urn:microsoft.com/office/officeart/2005/8/layout/vList3#1"/>
    <dgm:cxn modelId="{E63A77B2-F583-4965-8D32-D8D8A705C682}" type="presParOf" srcId="{0DD0CAB0-7284-45B3-91E4-56AE14F35289}" destId="{4A234E47-42A7-429C-9B9B-5E9900E374CB}" srcOrd="0" destOrd="0" presId="urn:microsoft.com/office/officeart/2005/8/layout/vList3#1"/>
    <dgm:cxn modelId="{AA17C2E6-712E-482C-8557-890940BD1953}" type="presParOf" srcId="{0DD0CAB0-7284-45B3-91E4-56AE14F35289}" destId="{C4BBA964-F718-44CE-9401-BC2F6A62ACED}" srcOrd="1" destOrd="0" presId="urn:microsoft.com/office/officeart/2005/8/layout/vList3#1"/>
    <dgm:cxn modelId="{7BD3EF75-C9DA-43A9-97A5-74675248AAD1}" type="presParOf" srcId="{FB989ABB-20F6-43E8-866E-BE2697311B6C}" destId="{56391DFE-582E-45F7-87E1-ECA1A2219111}" srcOrd="5" destOrd="0" presId="urn:microsoft.com/office/officeart/2005/8/layout/vList3#1"/>
    <dgm:cxn modelId="{3B3A511A-C3A6-433F-A1C4-A090DC9E51CE}" type="presParOf" srcId="{FB989ABB-20F6-43E8-866E-BE2697311B6C}" destId="{3EDB1438-41DF-477D-960B-C5693D9F2100}" srcOrd="6" destOrd="0" presId="urn:microsoft.com/office/officeart/2005/8/layout/vList3#1"/>
    <dgm:cxn modelId="{0D1D16BC-A267-476C-8545-CABEA19F79FC}" type="presParOf" srcId="{3EDB1438-41DF-477D-960B-C5693D9F2100}" destId="{EEE5C46B-1617-4FBD-9C3C-23C82A87ACC1}" srcOrd="0" destOrd="0" presId="urn:microsoft.com/office/officeart/2005/8/layout/vList3#1"/>
    <dgm:cxn modelId="{7FC2C649-04B7-4D22-AD1B-A78D60D897B6}" type="presParOf" srcId="{3EDB1438-41DF-477D-960B-C5693D9F2100}" destId="{BE996256-0925-4046-9732-C06266D3EE3F}" srcOrd="1" destOrd="0" presId="urn:microsoft.com/office/officeart/2005/8/layout/vList3#1"/>
    <dgm:cxn modelId="{F5F5CDE9-56C4-4BBD-AD80-41A2BAE35E9C}" type="presParOf" srcId="{FB989ABB-20F6-43E8-866E-BE2697311B6C}" destId="{FF9E9C4A-1E8B-4E13-83C9-08CBF51FC881}" srcOrd="7" destOrd="0" presId="urn:microsoft.com/office/officeart/2005/8/layout/vList3#1"/>
    <dgm:cxn modelId="{BEFE594E-6DBD-48B9-AB61-860F4E6776C5}" type="presParOf" srcId="{FB989ABB-20F6-43E8-866E-BE2697311B6C}" destId="{223A7D36-00DA-4239-8575-C168B96C184E}" srcOrd="8" destOrd="0" presId="urn:microsoft.com/office/officeart/2005/8/layout/vList3#1"/>
    <dgm:cxn modelId="{CBB0D206-587A-4F4B-8409-222ADCCC065A}" type="presParOf" srcId="{223A7D36-00DA-4239-8575-C168B96C184E}" destId="{7A87D241-A350-4DEB-A608-FB4F425A8EA9}" srcOrd="0" destOrd="0" presId="urn:microsoft.com/office/officeart/2005/8/layout/vList3#1"/>
    <dgm:cxn modelId="{06F38493-67FE-4D78-9B1A-B66778D393DD}" type="presParOf" srcId="{223A7D36-00DA-4239-8575-C168B96C184E}" destId="{C19F88BB-E739-41BD-8DE8-CEAF793F5F9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4BA3BF-17DA-014A-BEFA-5DEE8B9D9B4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29C450-3895-4B68-94BF-0D3129C45743}">
      <dgm:prSet phldrT="[Text]" custT="1"/>
      <dgm:spPr/>
      <dgm:t>
        <a:bodyPr/>
        <a:lstStyle/>
        <a:p>
          <a:r>
            <a:rPr lang="en-US" sz="1000" b="1" dirty="0" smtClean="0"/>
            <a:t>PUSH</a:t>
          </a:r>
          <a:endParaRPr lang="en-US" sz="1000" b="1" dirty="0"/>
        </a:p>
      </dgm:t>
    </dgm:pt>
    <dgm:pt modelId="{B6946AD6-B0C2-41A2-BC67-D47E5FA9BED7}" type="parTrans" cxnId="{B304DE2C-618D-4399-B996-FEFD764096A5}">
      <dgm:prSet/>
      <dgm:spPr/>
      <dgm:t>
        <a:bodyPr/>
        <a:lstStyle/>
        <a:p>
          <a:endParaRPr lang="en-US"/>
        </a:p>
      </dgm:t>
    </dgm:pt>
    <dgm:pt modelId="{E6BD9CB9-9A64-4222-BFF1-97830607BBC0}" type="sibTrans" cxnId="{B304DE2C-618D-4399-B996-FEFD764096A5}">
      <dgm:prSet/>
      <dgm:spPr/>
      <dgm:t>
        <a:bodyPr/>
        <a:lstStyle/>
        <a:p>
          <a:endParaRPr lang="en-US"/>
        </a:p>
      </dgm:t>
    </dgm:pt>
    <dgm:pt modelId="{E2832181-FBAB-46A0-8B93-16160F477ABA}">
      <dgm:prSet phldrT="[Text]" custT="1"/>
      <dgm:spPr/>
      <dgm:t>
        <a:bodyPr/>
        <a:lstStyle/>
        <a:p>
          <a:r>
            <a:rPr lang="en-US" sz="1000" b="1" dirty="0" smtClean="0"/>
            <a:t>PUSH </a:t>
          </a:r>
          <a:r>
            <a:rPr lang="en-US" sz="1000" b="0" dirty="0" smtClean="0"/>
            <a:t>your local branch to a remote repository</a:t>
          </a:r>
          <a:endParaRPr lang="en-US" sz="1000" b="0" dirty="0"/>
        </a:p>
      </dgm:t>
    </dgm:pt>
    <dgm:pt modelId="{3F289DC0-1030-4931-96E8-21AA7728C975}" type="parTrans" cxnId="{D66CDA7A-0A13-4DE1-BCD0-DDBE4F5D53DE}">
      <dgm:prSet/>
      <dgm:spPr/>
      <dgm:t>
        <a:bodyPr/>
        <a:lstStyle/>
        <a:p>
          <a:endParaRPr lang="en-US"/>
        </a:p>
      </dgm:t>
    </dgm:pt>
    <dgm:pt modelId="{9E7ABD3E-1C30-4A66-B73E-6B3B48D67015}" type="sibTrans" cxnId="{D66CDA7A-0A13-4DE1-BCD0-DDBE4F5D53DE}">
      <dgm:prSet/>
      <dgm:spPr/>
      <dgm:t>
        <a:bodyPr/>
        <a:lstStyle/>
        <a:p>
          <a:endParaRPr lang="en-US"/>
        </a:p>
      </dgm:t>
    </dgm:pt>
    <dgm:pt modelId="{CFD3DA2A-A287-4A11-B5C7-CBD0C7D94F32}">
      <dgm:prSet phldrT="[Text]" custT="1"/>
      <dgm:spPr>
        <a:solidFill>
          <a:srgbClr val="F57C7C"/>
        </a:solidFill>
      </dgm:spPr>
      <dgm:t>
        <a:bodyPr/>
        <a:lstStyle/>
        <a:p>
          <a:r>
            <a:rPr lang="en-US" sz="1000" b="1" dirty="0" smtClean="0"/>
            <a:t>PULL</a:t>
          </a:r>
          <a:endParaRPr lang="en-US" sz="1000" b="1" dirty="0"/>
        </a:p>
      </dgm:t>
    </dgm:pt>
    <dgm:pt modelId="{D3ECA40A-7F4D-43E3-8552-0775A90B08F4}" type="parTrans" cxnId="{27A08C63-6617-4D87-9DDA-9F2BA66B301E}">
      <dgm:prSet/>
      <dgm:spPr/>
      <dgm:t>
        <a:bodyPr/>
        <a:lstStyle/>
        <a:p>
          <a:endParaRPr lang="en-US"/>
        </a:p>
      </dgm:t>
    </dgm:pt>
    <dgm:pt modelId="{2DA1F7F3-2458-4715-AA42-4561693BB9DB}" type="sibTrans" cxnId="{27A08C63-6617-4D87-9DDA-9F2BA66B301E}">
      <dgm:prSet/>
      <dgm:spPr/>
      <dgm:t>
        <a:bodyPr/>
        <a:lstStyle/>
        <a:p>
          <a:endParaRPr lang="en-US"/>
        </a:p>
      </dgm:t>
    </dgm:pt>
    <dgm:pt modelId="{0472275F-9048-43A5-BD4D-C8E198C74C7E}">
      <dgm:prSet phldrT="[Text]" custT="1"/>
      <dgm:spPr/>
      <dgm:t>
        <a:bodyPr/>
        <a:lstStyle/>
        <a:p>
          <a:r>
            <a:rPr lang="en-US" sz="1000" b="1" dirty="0" smtClean="0"/>
            <a:t>Bring</a:t>
          </a:r>
          <a:r>
            <a:rPr lang="en-US" sz="1000" b="0" dirty="0" smtClean="0"/>
            <a:t> a local branch up-to-date with its remote version . Merge any changes.</a:t>
          </a:r>
          <a:endParaRPr lang="en-US" sz="1000" b="0" dirty="0"/>
        </a:p>
      </dgm:t>
    </dgm:pt>
    <dgm:pt modelId="{5DB14767-533C-4411-9E3B-8970559AADC4}" type="parTrans" cxnId="{848AADB6-8862-41A9-A532-609DCAD21BE9}">
      <dgm:prSet/>
      <dgm:spPr/>
      <dgm:t>
        <a:bodyPr/>
        <a:lstStyle/>
        <a:p>
          <a:endParaRPr lang="en-US"/>
        </a:p>
      </dgm:t>
    </dgm:pt>
    <dgm:pt modelId="{D42B81CB-AFCA-473F-8617-2784ADF326F1}" type="sibTrans" cxnId="{848AADB6-8862-41A9-A532-609DCAD21BE9}">
      <dgm:prSet/>
      <dgm:spPr/>
      <dgm:t>
        <a:bodyPr/>
        <a:lstStyle/>
        <a:p>
          <a:endParaRPr lang="en-US"/>
        </a:p>
      </dgm:t>
    </dgm:pt>
    <dgm:pt modelId="{248A9215-4307-4290-B120-B313544D25BB}">
      <dgm:prSet phldrT="[Text]" custT="1"/>
      <dgm:spPr/>
      <dgm:t>
        <a:bodyPr/>
        <a:lstStyle/>
        <a:p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pull&gt;</a:t>
          </a:r>
          <a:endParaRPr lang="en-US" sz="1000" b="1" dirty="0"/>
        </a:p>
      </dgm:t>
    </dgm:pt>
    <dgm:pt modelId="{BA44E562-B27E-407D-BB5D-01250E62A847}" type="parTrans" cxnId="{BB0AB6E4-1C0E-400E-A2CD-60F7F1A405A0}">
      <dgm:prSet/>
      <dgm:spPr/>
      <dgm:t>
        <a:bodyPr/>
        <a:lstStyle/>
        <a:p>
          <a:endParaRPr lang="en-US"/>
        </a:p>
      </dgm:t>
    </dgm:pt>
    <dgm:pt modelId="{EFE424CC-1751-4E14-97B4-E9744F967344}" type="sibTrans" cxnId="{BB0AB6E4-1C0E-400E-A2CD-60F7F1A405A0}">
      <dgm:prSet/>
      <dgm:spPr/>
      <dgm:t>
        <a:bodyPr/>
        <a:lstStyle/>
        <a:p>
          <a:endParaRPr lang="en-US"/>
        </a:p>
      </dgm:t>
    </dgm:pt>
    <dgm:pt modelId="{A3C16893-90A5-42D3-9243-47E63FF9F905}">
      <dgm:prSet phldrT="[Text]" custT="1"/>
      <dgm:spPr/>
      <dgm:t>
        <a:bodyPr/>
        <a:lstStyle/>
        <a:p>
          <a:r>
            <a:rPr lang="en-US" sz="1000" b="0" dirty="0" smtClean="0"/>
            <a:t>&lt;</a:t>
          </a:r>
          <a:r>
            <a:rPr lang="en-US" sz="1000" b="0" dirty="0" err="1" smtClean="0"/>
            <a:t>git</a:t>
          </a:r>
          <a:r>
            <a:rPr lang="en-US" sz="1000" b="0" dirty="0" smtClean="0"/>
            <a:t> push &lt;</a:t>
          </a:r>
          <a:r>
            <a:rPr lang="en-US" sz="1000" b="0" dirty="0" err="1" smtClean="0"/>
            <a:t>remote_name</a:t>
          </a:r>
          <a:r>
            <a:rPr lang="en-US" sz="1000" b="0" dirty="0" smtClean="0"/>
            <a:t>&gt; &lt;branch&gt;&gt;</a:t>
          </a:r>
          <a:endParaRPr lang="en-US" sz="1000" b="0" dirty="0"/>
        </a:p>
      </dgm:t>
    </dgm:pt>
    <dgm:pt modelId="{0280F2ED-36BB-4E26-8C8F-1C9E1EDB97B5}" type="parTrans" cxnId="{A55E0178-3A18-49F7-8CCD-FD8055576ECF}">
      <dgm:prSet/>
      <dgm:spPr/>
      <dgm:t>
        <a:bodyPr/>
        <a:lstStyle/>
        <a:p>
          <a:endParaRPr lang="en-US"/>
        </a:p>
      </dgm:t>
    </dgm:pt>
    <dgm:pt modelId="{5F176041-D885-4517-AE74-6764225E81AD}" type="sibTrans" cxnId="{A55E0178-3A18-49F7-8CCD-FD8055576ECF}">
      <dgm:prSet/>
      <dgm:spPr/>
      <dgm:t>
        <a:bodyPr/>
        <a:lstStyle/>
        <a:p>
          <a:endParaRPr lang="en-US"/>
        </a:p>
      </dgm:t>
    </dgm:pt>
    <dgm:pt modelId="{B7FDD524-1310-8C4F-9FCA-8111E7778982}" type="pres">
      <dgm:prSet presAssocID="{CB4BA3BF-17DA-014A-BEFA-5DEE8B9D9B4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40693A-2F5B-4350-8AAF-B227CE009FD6}" type="pres">
      <dgm:prSet presAssocID="{CFD3DA2A-A287-4A11-B5C7-CBD0C7D94F32}" presName="composite" presStyleCnt="0"/>
      <dgm:spPr/>
    </dgm:pt>
    <dgm:pt modelId="{552A7291-0916-4557-B2B8-8004F7098B5F}" type="pres">
      <dgm:prSet presAssocID="{CFD3DA2A-A287-4A11-B5C7-CBD0C7D94F3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FFEC5-665B-4438-BCCD-394CF5084CEC}" type="pres">
      <dgm:prSet presAssocID="{CFD3DA2A-A287-4A11-B5C7-CBD0C7D94F3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90FAD-1D80-465A-94C3-E6C3E5EA52BC}" type="pres">
      <dgm:prSet presAssocID="{2DA1F7F3-2458-4715-AA42-4561693BB9DB}" presName="sp" presStyleCnt="0"/>
      <dgm:spPr/>
    </dgm:pt>
    <dgm:pt modelId="{10FE46D0-1BFF-42F4-A1BD-8EA8DD8FFABF}" type="pres">
      <dgm:prSet presAssocID="{FF29C450-3895-4B68-94BF-0D3129C45743}" presName="composite" presStyleCnt="0"/>
      <dgm:spPr/>
    </dgm:pt>
    <dgm:pt modelId="{20B18618-74B9-40D5-83A0-EA5353D715EF}" type="pres">
      <dgm:prSet presAssocID="{FF29C450-3895-4B68-94BF-0D3129C4574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2544E-1FAA-48E3-A8B7-74046628269E}" type="pres">
      <dgm:prSet presAssocID="{FF29C450-3895-4B68-94BF-0D3129C4574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7600B-ABD3-4BBF-B28F-AC94669E58C1}" type="presOf" srcId="{FF29C450-3895-4B68-94BF-0D3129C45743}" destId="{20B18618-74B9-40D5-83A0-EA5353D715EF}" srcOrd="0" destOrd="0" presId="urn:microsoft.com/office/officeart/2005/8/layout/chevron2"/>
    <dgm:cxn modelId="{27A08C63-6617-4D87-9DDA-9F2BA66B301E}" srcId="{CB4BA3BF-17DA-014A-BEFA-5DEE8B9D9B42}" destId="{CFD3DA2A-A287-4A11-B5C7-CBD0C7D94F32}" srcOrd="0" destOrd="0" parTransId="{D3ECA40A-7F4D-43E3-8552-0775A90B08F4}" sibTransId="{2DA1F7F3-2458-4715-AA42-4561693BB9DB}"/>
    <dgm:cxn modelId="{848AADB6-8862-41A9-A532-609DCAD21BE9}" srcId="{CFD3DA2A-A287-4A11-B5C7-CBD0C7D94F32}" destId="{0472275F-9048-43A5-BD4D-C8E198C74C7E}" srcOrd="0" destOrd="0" parTransId="{5DB14767-533C-4411-9E3B-8970559AADC4}" sibTransId="{D42B81CB-AFCA-473F-8617-2784ADF326F1}"/>
    <dgm:cxn modelId="{390CAC55-3A59-4AAF-992F-A12CD417435C}" type="presOf" srcId="{CB4BA3BF-17DA-014A-BEFA-5DEE8B9D9B42}" destId="{B7FDD524-1310-8C4F-9FCA-8111E7778982}" srcOrd="0" destOrd="0" presId="urn:microsoft.com/office/officeart/2005/8/layout/chevron2"/>
    <dgm:cxn modelId="{81DAA5D5-49E9-44A4-B6B7-E30A1FDF99C1}" type="presOf" srcId="{CFD3DA2A-A287-4A11-B5C7-CBD0C7D94F32}" destId="{552A7291-0916-4557-B2B8-8004F7098B5F}" srcOrd="0" destOrd="0" presId="urn:microsoft.com/office/officeart/2005/8/layout/chevron2"/>
    <dgm:cxn modelId="{E628037D-E371-46BF-A0DD-3B7650EB948C}" type="presOf" srcId="{E2832181-FBAB-46A0-8B93-16160F477ABA}" destId="{AF22544E-1FAA-48E3-A8B7-74046628269E}" srcOrd="0" destOrd="0" presId="urn:microsoft.com/office/officeart/2005/8/layout/chevron2"/>
    <dgm:cxn modelId="{B304DE2C-618D-4399-B996-FEFD764096A5}" srcId="{CB4BA3BF-17DA-014A-BEFA-5DEE8B9D9B42}" destId="{FF29C450-3895-4B68-94BF-0D3129C45743}" srcOrd="1" destOrd="0" parTransId="{B6946AD6-B0C2-41A2-BC67-D47E5FA9BED7}" sibTransId="{E6BD9CB9-9A64-4222-BFF1-97830607BBC0}"/>
    <dgm:cxn modelId="{A55E0178-3A18-49F7-8CCD-FD8055576ECF}" srcId="{FF29C450-3895-4B68-94BF-0D3129C45743}" destId="{A3C16893-90A5-42D3-9243-47E63FF9F905}" srcOrd="1" destOrd="0" parTransId="{0280F2ED-36BB-4E26-8C8F-1C9E1EDB97B5}" sibTransId="{5F176041-D885-4517-AE74-6764225E81AD}"/>
    <dgm:cxn modelId="{1614E472-5526-408C-9D23-AC2E07F76346}" type="presOf" srcId="{248A9215-4307-4290-B120-B313544D25BB}" destId="{E5EFFEC5-665B-4438-BCCD-394CF5084CEC}" srcOrd="0" destOrd="1" presId="urn:microsoft.com/office/officeart/2005/8/layout/chevron2"/>
    <dgm:cxn modelId="{166B4BBF-0FAA-4C3B-AA3B-D22C063AACFA}" type="presOf" srcId="{A3C16893-90A5-42D3-9243-47E63FF9F905}" destId="{AF22544E-1FAA-48E3-A8B7-74046628269E}" srcOrd="0" destOrd="1" presId="urn:microsoft.com/office/officeart/2005/8/layout/chevron2"/>
    <dgm:cxn modelId="{D66CDA7A-0A13-4DE1-BCD0-DDBE4F5D53DE}" srcId="{FF29C450-3895-4B68-94BF-0D3129C45743}" destId="{E2832181-FBAB-46A0-8B93-16160F477ABA}" srcOrd="0" destOrd="0" parTransId="{3F289DC0-1030-4931-96E8-21AA7728C975}" sibTransId="{9E7ABD3E-1C30-4A66-B73E-6B3B48D67015}"/>
    <dgm:cxn modelId="{EF0F1C39-A688-4187-93DE-560BF5360D86}" type="presOf" srcId="{0472275F-9048-43A5-BD4D-C8E198C74C7E}" destId="{E5EFFEC5-665B-4438-BCCD-394CF5084CEC}" srcOrd="0" destOrd="0" presId="urn:microsoft.com/office/officeart/2005/8/layout/chevron2"/>
    <dgm:cxn modelId="{BB0AB6E4-1C0E-400E-A2CD-60F7F1A405A0}" srcId="{CFD3DA2A-A287-4A11-B5C7-CBD0C7D94F32}" destId="{248A9215-4307-4290-B120-B313544D25BB}" srcOrd="1" destOrd="0" parTransId="{BA44E562-B27E-407D-BB5D-01250E62A847}" sibTransId="{EFE424CC-1751-4E14-97B4-E9744F967344}"/>
    <dgm:cxn modelId="{0E300267-BC2F-4E5E-AB3F-090F29E3A7C2}" type="presParOf" srcId="{B7FDD524-1310-8C4F-9FCA-8111E7778982}" destId="{2540693A-2F5B-4350-8AAF-B227CE009FD6}" srcOrd="0" destOrd="0" presId="urn:microsoft.com/office/officeart/2005/8/layout/chevron2"/>
    <dgm:cxn modelId="{6ED9DE58-50FD-4F1C-A293-59A8EB8C6740}" type="presParOf" srcId="{2540693A-2F5B-4350-8AAF-B227CE009FD6}" destId="{552A7291-0916-4557-B2B8-8004F7098B5F}" srcOrd="0" destOrd="0" presId="urn:microsoft.com/office/officeart/2005/8/layout/chevron2"/>
    <dgm:cxn modelId="{684258FF-D54C-4873-A304-B10C6A8B648F}" type="presParOf" srcId="{2540693A-2F5B-4350-8AAF-B227CE009FD6}" destId="{E5EFFEC5-665B-4438-BCCD-394CF5084CEC}" srcOrd="1" destOrd="0" presId="urn:microsoft.com/office/officeart/2005/8/layout/chevron2"/>
    <dgm:cxn modelId="{C7FEF6BE-5587-4C64-A079-833CA83615D2}" type="presParOf" srcId="{B7FDD524-1310-8C4F-9FCA-8111E7778982}" destId="{ACD90FAD-1D80-465A-94C3-E6C3E5EA52BC}" srcOrd="1" destOrd="0" presId="urn:microsoft.com/office/officeart/2005/8/layout/chevron2"/>
    <dgm:cxn modelId="{C7E26F06-5003-43D1-92B8-2291AA66E203}" type="presParOf" srcId="{B7FDD524-1310-8C4F-9FCA-8111E7778982}" destId="{10FE46D0-1BFF-42F4-A1BD-8EA8DD8FFABF}" srcOrd="2" destOrd="0" presId="urn:microsoft.com/office/officeart/2005/8/layout/chevron2"/>
    <dgm:cxn modelId="{121E4FB4-C14B-4F79-97D1-20E0E5A7D76F}" type="presParOf" srcId="{10FE46D0-1BFF-42F4-A1BD-8EA8DD8FFABF}" destId="{20B18618-74B9-40D5-83A0-EA5353D715EF}" srcOrd="0" destOrd="0" presId="urn:microsoft.com/office/officeart/2005/8/layout/chevron2"/>
    <dgm:cxn modelId="{43F21B20-8A43-435D-AD82-8D61C7AA8761}" type="presParOf" srcId="{10FE46D0-1BFF-42F4-A1BD-8EA8DD8FFABF}" destId="{AF22544E-1FAA-48E3-A8B7-7404662826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0CEC9B-721C-4BF5-A350-09279FA1386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BB7C49-3182-4F84-8B77-EFE5E855FC18}">
      <dgm:prSet phldrT="[Text]"/>
      <dgm:spPr/>
      <dgm:t>
        <a:bodyPr/>
        <a:lstStyle/>
        <a:p>
          <a:r>
            <a:rPr lang="en-US" b="1" dirty="0" smtClean="0"/>
            <a:t>Scenario 1</a:t>
          </a:r>
          <a:endParaRPr lang="en-US" b="1" dirty="0"/>
        </a:p>
      </dgm:t>
    </dgm:pt>
    <dgm:pt modelId="{A5BC951B-9F2B-4BD5-832E-1BF9C9A26808}" type="parTrans" cxnId="{BE20DDAC-B1D3-440E-917C-685D26500A69}">
      <dgm:prSet/>
      <dgm:spPr/>
      <dgm:t>
        <a:bodyPr/>
        <a:lstStyle/>
        <a:p>
          <a:endParaRPr lang="en-US"/>
        </a:p>
      </dgm:t>
    </dgm:pt>
    <dgm:pt modelId="{F163A928-E7FD-4E61-A78F-4A671DC2C9CE}" type="sibTrans" cxnId="{BE20DDAC-B1D3-440E-917C-685D26500A69}">
      <dgm:prSet/>
      <dgm:spPr/>
      <dgm:t>
        <a:bodyPr/>
        <a:lstStyle/>
        <a:p>
          <a:endParaRPr lang="en-US"/>
        </a:p>
      </dgm:t>
    </dgm:pt>
    <dgm:pt modelId="{7C79A38B-842D-4A59-918B-89972EE1F968}">
      <dgm:prSet phldrT="[Text]"/>
      <dgm:spPr/>
      <dgm:t>
        <a:bodyPr/>
        <a:lstStyle/>
        <a:p>
          <a:r>
            <a:rPr lang="en-US" altLang="en-US" dirty="0" smtClean="0"/>
            <a:t>Your program is working</a:t>
          </a:r>
          <a:endParaRPr lang="en-US" dirty="0"/>
        </a:p>
      </dgm:t>
    </dgm:pt>
    <dgm:pt modelId="{B08A4A16-D789-49E7-BC9D-9C3F28F51921}" type="parTrans" cxnId="{7DA0E9FF-F0C3-47F8-BE60-08454C2B14B4}">
      <dgm:prSet/>
      <dgm:spPr/>
      <dgm:t>
        <a:bodyPr/>
        <a:lstStyle/>
        <a:p>
          <a:endParaRPr lang="en-US"/>
        </a:p>
      </dgm:t>
    </dgm:pt>
    <dgm:pt modelId="{A7391E95-C628-4E70-AF88-AD52BD71F7E7}" type="sibTrans" cxnId="{7DA0E9FF-F0C3-47F8-BE60-08454C2B14B4}">
      <dgm:prSet/>
      <dgm:spPr/>
      <dgm:t>
        <a:bodyPr/>
        <a:lstStyle/>
        <a:p>
          <a:endParaRPr lang="en-US"/>
        </a:p>
      </dgm:t>
    </dgm:pt>
    <dgm:pt modelId="{9B48A483-AA97-4566-AA04-5E2F2B40F0B1}">
      <dgm:prSet/>
      <dgm:spPr/>
      <dgm:t>
        <a:bodyPr/>
        <a:lstStyle/>
        <a:p>
          <a:r>
            <a:rPr lang="en-US" altLang="en-US" dirty="0" smtClean="0"/>
            <a:t>You change “just one thing”</a:t>
          </a:r>
          <a:endParaRPr lang="en-US" altLang="en-US" dirty="0"/>
        </a:p>
      </dgm:t>
    </dgm:pt>
    <dgm:pt modelId="{0FC32247-5966-4BC6-9778-A1C4CD9B307E}" type="parTrans" cxnId="{FF0389DD-5912-4034-B6C8-A6C68646410F}">
      <dgm:prSet/>
      <dgm:spPr/>
      <dgm:t>
        <a:bodyPr/>
        <a:lstStyle/>
        <a:p>
          <a:endParaRPr lang="en-US"/>
        </a:p>
      </dgm:t>
    </dgm:pt>
    <dgm:pt modelId="{08187FC5-33D7-4C60-ABA2-39A991FC57C8}" type="sibTrans" cxnId="{FF0389DD-5912-4034-B6C8-A6C68646410F}">
      <dgm:prSet/>
      <dgm:spPr/>
      <dgm:t>
        <a:bodyPr/>
        <a:lstStyle/>
        <a:p>
          <a:endParaRPr lang="en-US"/>
        </a:p>
      </dgm:t>
    </dgm:pt>
    <dgm:pt modelId="{CF0B1ABD-7891-4E56-BF9C-971F44508658}">
      <dgm:prSet/>
      <dgm:spPr/>
      <dgm:t>
        <a:bodyPr/>
        <a:lstStyle/>
        <a:p>
          <a:r>
            <a:rPr lang="en-US" altLang="en-US" dirty="0" smtClean="0"/>
            <a:t>Your program breaks</a:t>
          </a:r>
          <a:endParaRPr lang="en-US" altLang="en-US" dirty="0"/>
        </a:p>
      </dgm:t>
    </dgm:pt>
    <dgm:pt modelId="{A297F299-DEC1-4AC2-BD03-AF9F00C0A77C}" type="parTrans" cxnId="{1A9EF192-2975-4D7F-8962-C678FAF4937E}">
      <dgm:prSet/>
      <dgm:spPr/>
      <dgm:t>
        <a:bodyPr/>
        <a:lstStyle/>
        <a:p>
          <a:endParaRPr lang="en-US"/>
        </a:p>
      </dgm:t>
    </dgm:pt>
    <dgm:pt modelId="{E96E6DD5-1E2F-4414-8775-CCAA979B2547}" type="sibTrans" cxnId="{1A9EF192-2975-4D7F-8962-C678FAF4937E}">
      <dgm:prSet/>
      <dgm:spPr/>
      <dgm:t>
        <a:bodyPr/>
        <a:lstStyle/>
        <a:p>
          <a:endParaRPr lang="en-US"/>
        </a:p>
      </dgm:t>
    </dgm:pt>
    <dgm:pt modelId="{BAFBD65D-C41E-416B-AB16-6C701EC226B5}">
      <dgm:prSet/>
      <dgm:spPr/>
      <dgm:t>
        <a:bodyPr/>
        <a:lstStyle/>
        <a:p>
          <a:r>
            <a:rPr lang="en-US" altLang="en-US" dirty="0" smtClean="0"/>
            <a:t>You change it back</a:t>
          </a:r>
          <a:endParaRPr lang="en-US" altLang="en-US" dirty="0"/>
        </a:p>
      </dgm:t>
    </dgm:pt>
    <dgm:pt modelId="{EA7D0450-F9B4-4F90-AE3B-2B8D6F86DAB9}" type="parTrans" cxnId="{5A0836EF-09A9-47A6-8E5E-4B5E9DAF957A}">
      <dgm:prSet/>
      <dgm:spPr/>
      <dgm:t>
        <a:bodyPr/>
        <a:lstStyle/>
        <a:p>
          <a:endParaRPr lang="en-US"/>
        </a:p>
      </dgm:t>
    </dgm:pt>
    <dgm:pt modelId="{98DF336B-B109-4655-B5A4-5EAD4EABDC94}" type="sibTrans" cxnId="{5A0836EF-09A9-47A6-8E5E-4B5E9DAF957A}">
      <dgm:prSet/>
      <dgm:spPr/>
      <dgm:t>
        <a:bodyPr/>
        <a:lstStyle/>
        <a:p>
          <a:endParaRPr lang="en-US"/>
        </a:p>
      </dgm:t>
    </dgm:pt>
    <dgm:pt modelId="{FB106228-A2DB-4D78-8C01-2F48CEB7BE16}">
      <dgm:prSet/>
      <dgm:spPr/>
      <dgm:t>
        <a:bodyPr/>
        <a:lstStyle/>
        <a:p>
          <a:r>
            <a:rPr lang="en-US" altLang="en-US" dirty="0" smtClean="0"/>
            <a:t>Your program is still broken--</a:t>
          </a:r>
          <a:r>
            <a:rPr lang="en-US" altLang="en-US" i="1" dirty="0" smtClean="0"/>
            <a:t>why?</a:t>
          </a:r>
          <a:endParaRPr lang="en-US" dirty="0"/>
        </a:p>
      </dgm:t>
    </dgm:pt>
    <dgm:pt modelId="{FFAA199C-DF93-4576-B136-4DFA771B7635}" type="parTrans" cxnId="{345B1BC9-40BB-4D24-B38E-A0E70D7B7F83}">
      <dgm:prSet/>
      <dgm:spPr/>
      <dgm:t>
        <a:bodyPr/>
        <a:lstStyle/>
        <a:p>
          <a:endParaRPr lang="en-US"/>
        </a:p>
      </dgm:t>
    </dgm:pt>
    <dgm:pt modelId="{60AC53B3-308A-47B8-B584-E763F49BAB50}" type="sibTrans" cxnId="{345B1BC9-40BB-4D24-B38E-A0E70D7B7F83}">
      <dgm:prSet/>
      <dgm:spPr/>
      <dgm:t>
        <a:bodyPr/>
        <a:lstStyle/>
        <a:p>
          <a:endParaRPr lang="en-US"/>
        </a:p>
      </dgm:t>
    </dgm:pt>
    <dgm:pt modelId="{5DAD7D8C-824D-4A80-96AB-49A828925CB1}">
      <dgm:prSet phldrT="[Text]"/>
      <dgm:spPr/>
      <dgm:t>
        <a:bodyPr/>
        <a:lstStyle/>
        <a:p>
          <a:endParaRPr lang="en-US" dirty="0"/>
        </a:p>
      </dgm:t>
    </dgm:pt>
    <dgm:pt modelId="{AC290CC0-22CF-46FC-8B38-E31D956FB97E}" type="parTrans" cxnId="{ABAC6DB4-2594-400C-B88F-1E976264CB16}">
      <dgm:prSet/>
      <dgm:spPr/>
      <dgm:t>
        <a:bodyPr/>
        <a:lstStyle/>
        <a:p>
          <a:endParaRPr lang="en-US"/>
        </a:p>
      </dgm:t>
    </dgm:pt>
    <dgm:pt modelId="{E3E10AF1-634A-4541-BC81-6629DDF3C53C}" type="sibTrans" cxnId="{ABAC6DB4-2594-400C-B88F-1E976264CB16}">
      <dgm:prSet/>
      <dgm:spPr/>
      <dgm:t>
        <a:bodyPr/>
        <a:lstStyle/>
        <a:p>
          <a:endParaRPr lang="en-US"/>
        </a:p>
      </dgm:t>
    </dgm:pt>
    <dgm:pt modelId="{8D009382-1776-4B64-8986-A62170FFB08E}">
      <dgm:prSet/>
      <dgm:spPr/>
      <dgm:t>
        <a:bodyPr/>
        <a:lstStyle/>
        <a:p>
          <a:r>
            <a:rPr lang="en-US" altLang="en-US" dirty="0" smtClean="0"/>
            <a:t>You need to turn in your program </a:t>
          </a:r>
          <a:r>
            <a:rPr lang="en-US" altLang="en-US" i="1" dirty="0" smtClean="0"/>
            <a:t>now</a:t>
          </a:r>
          <a:endParaRPr lang="en-US" dirty="0"/>
        </a:p>
      </dgm:t>
    </dgm:pt>
    <dgm:pt modelId="{E63D9E72-785C-4955-9AEA-4213EF79CCBA}">
      <dgm:prSet/>
      <dgm:spPr/>
      <dgm:t>
        <a:bodyPr/>
        <a:lstStyle/>
        <a:p>
          <a:r>
            <a:rPr lang="en-US" altLang="en-US" dirty="0" smtClean="0"/>
            <a:t>but you haven't gotten them to work yet</a:t>
          </a:r>
          <a:endParaRPr lang="en-US" altLang="en-US" dirty="0"/>
        </a:p>
      </dgm:t>
    </dgm:pt>
    <dgm:pt modelId="{1825088E-3B41-4142-B9AB-614D6219D612}">
      <dgm:prSet/>
      <dgm:spPr/>
      <dgm:t>
        <a:bodyPr/>
        <a:lstStyle/>
        <a:p>
          <a:r>
            <a:rPr lang="en-US" altLang="en-US" dirty="0" smtClean="0"/>
            <a:t>You made a lot of improvements last night...</a:t>
          </a:r>
          <a:endParaRPr lang="en-US" altLang="en-US" dirty="0"/>
        </a:p>
      </dgm:t>
    </dgm:pt>
    <dgm:pt modelId="{20F5EA8B-8C17-44A6-9FE4-805D1D90AC73}">
      <dgm:prSet phldrT="[Text]"/>
      <dgm:spPr/>
      <dgm:t>
        <a:bodyPr/>
        <a:lstStyle/>
        <a:p>
          <a:r>
            <a:rPr lang="en-US" altLang="en-US" dirty="0" smtClean="0"/>
            <a:t>Your program worked well enough yesterday</a:t>
          </a:r>
          <a:endParaRPr lang="en-US" dirty="0"/>
        </a:p>
      </dgm:t>
    </dgm:pt>
    <dgm:pt modelId="{987E1673-3E15-4D6F-B3B7-2E781F8DA4E8}">
      <dgm:prSet phldrT="[Text]"/>
      <dgm:spPr/>
      <dgm:t>
        <a:bodyPr/>
        <a:lstStyle/>
        <a:p>
          <a:endParaRPr lang="en-US" dirty="0"/>
        </a:p>
      </dgm:t>
    </dgm:pt>
    <dgm:pt modelId="{FFF6B542-7E06-4229-A1C3-65830CC05479}">
      <dgm:prSet phldrT="[Text]"/>
      <dgm:spPr/>
      <dgm:t>
        <a:bodyPr/>
        <a:lstStyle/>
        <a:p>
          <a:r>
            <a:rPr lang="en-US" b="1" dirty="0" smtClean="0"/>
            <a:t>Scenario 2</a:t>
          </a:r>
          <a:endParaRPr lang="en-US" b="1" dirty="0"/>
        </a:p>
      </dgm:t>
    </dgm:pt>
    <dgm:pt modelId="{D5AB2870-C976-4830-B8AD-8C512D62115B}" type="sibTrans" cxnId="{D791B14D-0187-4717-98D9-312232A46AF3}">
      <dgm:prSet/>
      <dgm:spPr/>
      <dgm:t>
        <a:bodyPr/>
        <a:lstStyle/>
        <a:p>
          <a:endParaRPr lang="en-US"/>
        </a:p>
      </dgm:t>
    </dgm:pt>
    <dgm:pt modelId="{077AF2D3-3EA9-4DC4-85BC-F510DE45B884}" type="parTrans" cxnId="{D791B14D-0187-4717-98D9-312232A46AF3}">
      <dgm:prSet/>
      <dgm:spPr/>
      <dgm:t>
        <a:bodyPr/>
        <a:lstStyle/>
        <a:p>
          <a:endParaRPr lang="en-US"/>
        </a:p>
      </dgm:t>
    </dgm:pt>
    <dgm:pt modelId="{CF0AA935-8DF0-4B33-8F25-24273FAF0FB5}" type="sibTrans" cxnId="{12BFC827-1DAB-43EE-B80D-51E85A09F2FF}">
      <dgm:prSet/>
      <dgm:spPr/>
      <dgm:t>
        <a:bodyPr/>
        <a:lstStyle/>
        <a:p>
          <a:endParaRPr lang="en-US"/>
        </a:p>
      </dgm:t>
    </dgm:pt>
    <dgm:pt modelId="{BE6BA411-361F-4C6C-B380-D9F3D1E97F52}" type="parTrans" cxnId="{12BFC827-1DAB-43EE-B80D-51E85A09F2FF}">
      <dgm:prSet/>
      <dgm:spPr/>
      <dgm:t>
        <a:bodyPr/>
        <a:lstStyle/>
        <a:p>
          <a:endParaRPr lang="en-US"/>
        </a:p>
      </dgm:t>
    </dgm:pt>
    <dgm:pt modelId="{77B05481-2E24-4062-9D10-441ED699DA40}" type="sibTrans" cxnId="{536552EE-17CB-43D9-A095-A54D7F6B0CE3}">
      <dgm:prSet/>
      <dgm:spPr/>
      <dgm:t>
        <a:bodyPr/>
        <a:lstStyle/>
        <a:p>
          <a:endParaRPr lang="en-US"/>
        </a:p>
      </dgm:t>
    </dgm:pt>
    <dgm:pt modelId="{C319824F-0638-48FA-9A8E-2935ADBD99D1}" type="parTrans" cxnId="{536552EE-17CB-43D9-A095-A54D7F6B0CE3}">
      <dgm:prSet/>
      <dgm:spPr/>
      <dgm:t>
        <a:bodyPr/>
        <a:lstStyle/>
        <a:p>
          <a:endParaRPr lang="en-US"/>
        </a:p>
      </dgm:t>
    </dgm:pt>
    <dgm:pt modelId="{5849C4D6-CF18-41FF-9298-2CE11C0D7830}" type="sibTrans" cxnId="{15011493-8E83-41F0-9CDA-38F1008FFC15}">
      <dgm:prSet/>
      <dgm:spPr/>
      <dgm:t>
        <a:bodyPr/>
        <a:lstStyle/>
        <a:p>
          <a:endParaRPr lang="en-US"/>
        </a:p>
      </dgm:t>
    </dgm:pt>
    <dgm:pt modelId="{F637D372-AF05-42F1-A8A9-66DBA4D96D56}" type="parTrans" cxnId="{15011493-8E83-41F0-9CDA-38F1008FFC15}">
      <dgm:prSet/>
      <dgm:spPr/>
      <dgm:t>
        <a:bodyPr/>
        <a:lstStyle/>
        <a:p>
          <a:endParaRPr lang="en-US"/>
        </a:p>
      </dgm:t>
    </dgm:pt>
    <dgm:pt modelId="{F347338C-948E-4FFB-A488-B6BFD29BB941}" type="sibTrans" cxnId="{93CDAC35-7BC7-47ED-8426-B5E5AF5B1203}">
      <dgm:prSet/>
      <dgm:spPr/>
      <dgm:t>
        <a:bodyPr/>
        <a:lstStyle/>
        <a:p>
          <a:endParaRPr lang="en-US"/>
        </a:p>
      </dgm:t>
    </dgm:pt>
    <dgm:pt modelId="{6D76C974-C8D3-4EAC-AAD6-609380B8D6B2}" type="parTrans" cxnId="{93CDAC35-7BC7-47ED-8426-B5E5AF5B1203}">
      <dgm:prSet/>
      <dgm:spPr/>
      <dgm:t>
        <a:bodyPr/>
        <a:lstStyle/>
        <a:p>
          <a:endParaRPr lang="en-US"/>
        </a:p>
      </dgm:t>
    </dgm:pt>
    <dgm:pt modelId="{B86D7E57-BDA4-47E6-87A2-D21FBFE97FE4}" type="sibTrans" cxnId="{CD0D8AFF-D15F-45C9-B103-F4A823E4F3D5}">
      <dgm:prSet/>
      <dgm:spPr/>
      <dgm:t>
        <a:bodyPr/>
        <a:lstStyle/>
        <a:p>
          <a:endParaRPr lang="en-US"/>
        </a:p>
      </dgm:t>
    </dgm:pt>
    <dgm:pt modelId="{A124346D-3992-49C9-83FE-0F803A4C7EAC}" type="parTrans" cxnId="{CD0D8AFF-D15F-45C9-B103-F4A823E4F3D5}">
      <dgm:prSet/>
      <dgm:spPr/>
      <dgm:t>
        <a:bodyPr/>
        <a:lstStyle/>
        <a:p>
          <a:endParaRPr lang="en-US"/>
        </a:p>
      </dgm:t>
    </dgm:pt>
    <dgm:pt modelId="{160F9FDC-1B4C-4CEF-B36D-BFC7AE2B80AB}">
      <dgm:prSet/>
      <dgm:spPr/>
      <dgm:t>
        <a:bodyPr/>
        <a:lstStyle/>
        <a:p>
          <a:endParaRPr lang="en-US" dirty="0"/>
        </a:p>
      </dgm:t>
    </dgm:pt>
    <dgm:pt modelId="{5259F792-1B7D-4DD0-A4FA-E94C5701F6BC}" type="parTrans" cxnId="{00D0647D-3933-48FF-884C-905F3E9F4AC3}">
      <dgm:prSet/>
      <dgm:spPr/>
      <dgm:t>
        <a:bodyPr/>
        <a:lstStyle/>
        <a:p>
          <a:endParaRPr lang="en-US"/>
        </a:p>
      </dgm:t>
    </dgm:pt>
    <dgm:pt modelId="{1996D6EC-0A64-456C-92FE-047E2B3767F7}" type="sibTrans" cxnId="{00D0647D-3933-48FF-884C-905F3E9F4AC3}">
      <dgm:prSet/>
      <dgm:spPr/>
      <dgm:t>
        <a:bodyPr/>
        <a:lstStyle/>
        <a:p>
          <a:endParaRPr lang="en-US"/>
        </a:p>
      </dgm:t>
    </dgm:pt>
    <dgm:pt modelId="{D0C2A6F7-E1D3-431F-8260-5F1D98CE5276}" type="pres">
      <dgm:prSet presAssocID="{9F0CEC9B-721C-4BF5-A350-09279FA138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13633C-EB7A-47D2-AA25-0B76A64FFB46}" type="pres">
      <dgm:prSet presAssocID="{F3BB7C49-3182-4F84-8B77-EFE5E855FC1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94A2C-7908-4F5F-81C4-9F1061423BC9}" type="pres">
      <dgm:prSet presAssocID="{F3BB7C49-3182-4F84-8B77-EFE5E855FC1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71992-3776-4054-B3D9-B46D8394D8E2}" type="pres">
      <dgm:prSet presAssocID="{FFF6B542-7E06-4229-A1C3-65830CC0547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D61FA-34A3-4150-8A87-41A0E3793FE9}" type="pres">
      <dgm:prSet presAssocID="{FFF6B542-7E06-4229-A1C3-65830CC0547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389DD-5912-4034-B6C8-A6C68646410F}" srcId="{F3BB7C49-3182-4F84-8B77-EFE5E855FC18}" destId="{9B48A483-AA97-4566-AA04-5E2F2B40F0B1}" srcOrd="2" destOrd="0" parTransId="{0FC32247-5966-4BC6-9778-A1C4CD9B307E}" sibTransId="{08187FC5-33D7-4C60-ABA2-39A991FC57C8}"/>
    <dgm:cxn modelId="{345B1BC9-40BB-4D24-B38E-A0E70D7B7F83}" srcId="{F3BB7C49-3182-4F84-8B77-EFE5E855FC18}" destId="{FB106228-A2DB-4D78-8C01-2F48CEB7BE16}" srcOrd="5" destOrd="0" parTransId="{FFAA199C-DF93-4576-B136-4DFA771B7635}" sibTransId="{60AC53B3-308A-47B8-B584-E763F49BAB50}"/>
    <dgm:cxn modelId="{15011493-8E83-41F0-9CDA-38F1008FFC15}" srcId="{FFF6B542-7E06-4229-A1C3-65830CC05479}" destId="{1825088E-3B41-4142-B9AB-614D6219D612}" srcOrd="2" destOrd="0" parTransId="{F637D372-AF05-42F1-A8A9-66DBA4D96D56}" sibTransId="{5849C4D6-CF18-41FF-9298-2CE11C0D7830}"/>
    <dgm:cxn modelId="{12BFC827-1DAB-43EE-B80D-51E85A09F2FF}" srcId="{FFF6B542-7E06-4229-A1C3-65830CC05479}" destId="{8D009382-1776-4B64-8986-A62170FFB08E}" srcOrd="4" destOrd="0" parTransId="{BE6BA411-361F-4C6C-B380-D9F3D1E97F52}" sibTransId="{CF0AA935-8DF0-4B33-8F25-24273FAF0FB5}"/>
    <dgm:cxn modelId="{93CDAC35-7BC7-47ED-8426-B5E5AF5B1203}" srcId="{FFF6B542-7E06-4229-A1C3-65830CC05479}" destId="{20F5EA8B-8C17-44A6-9FE4-805D1D90AC73}" srcOrd="1" destOrd="0" parTransId="{6D76C974-C8D3-4EAC-AAD6-609380B8D6B2}" sibTransId="{F347338C-948E-4FFB-A488-B6BFD29BB941}"/>
    <dgm:cxn modelId="{B092CB7D-AB3C-4ED3-A2F4-0997CE88CA23}" type="presOf" srcId="{7C79A38B-842D-4A59-918B-89972EE1F968}" destId="{A3794A2C-7908-4F5F-81C4-9F1061423BC9}" srcOrd="0" destOrd="1" presId="urn:microsoft.com/office/officeart/2005/8/layout/vList2"/>
    <dgm:cxn modelId="{BE20DDAC-B1D3-440E-917C-685D26500A69}" srcId="{9F0CEC9B-721C-4BF5-A350-09279FA13869}" destId="{F3BB7C49-3182-4F84-8B77-EFE5E855FC18}" srcOrd="0" destOrd="0" parTransId="{A5BC951B-9F2B-4BD5-832E-1BF9C9A26808}" sibTransId="{F163A928-E7FD-4E61-A78F-4A671DC2C9CE}"/>
    <dgm:cxn modelId="{00D0647D-3933-48FF-884C-905F3E9F4AC3}" srcId="{F3BB7C49-3182-4F84-8B77-EFE5E855FC18}" destId="{160F9FDC-1B4C-4CEF-B36D-BFC7AE2B80AB}" srcOrd="6" destOrd="0" parTransId="{5259F792-1B7D-4DD0-A4FA-E94C5701F6BC}" sibTransId="{1996D6EC-0A64-456C-92FE-047E2B3767F7}"/>
    <dgm:cxn modelId="{536552EE-17CB-43D9-A095-A54D7F6B0CE3}" srcId="{FFF6B542-7E06-4229-A1C3-65830CC05479}" destId="{E63D9E72-785C-4955-9AEA-4213EF79CCBA}" srcOrd="3" destOrd="0" parTransId="{C319824F-0638-48FA-9A8E-2935ADBD99D1}" sibTransId="{77B05481-2E24-4062-9D10-441ED699DA40}"/>
    <dgm:cxn modelId="{C3FB5155-A774-4C83-B2FB-4BFC52A6CB8E}" type="presOf" srcId="{1825088E-3B41-4142-B9AB-614D6219D612}" destId="{666D61FA-34A3-4150-8A87-41A0E3793FE9}" srcOrd="0" destOrd="2" presId="urn:microsoft.com/office/officeart/2005/8/layout/vList2"/>
    <dgm:cxn modelId="{A7014B1F-A191-4866-A804-BB58D9F008A5}" type="presOf" srcId="{E63D9E72-785C-4955-9AEA-4213EF79CCBA}" destId="{666D61FA-34A3-4150-8A87-41A0E3793FE9}" srcOrd="0" destOrd="3" presId="urn:microsoft.com/office/officeart/2005/8/layout/vList2"/>
    <dgm:cxn modelId="{D55E2DDA-40BE-4982-B6DD-3F3D96FCF241}" type="presOf" srcId="{160F9FDC-1B4C-4CEF-B36D-BFC7AE2B80AB}" destId="{A3794A2C-7908-4F5F-81C4-9F1061423BC9}" srcOrd="0" destOrd="6" presId="urn:microsoft.com/office/officeart/2005/8/layout/vList2"/>
    <dgm:cxn modelId="{63EBE069-BBE3-40F0-8428-C4DE7508035A}" type="presOf" srcId="{9B48A483-AA97-4566-AA04-5E2F2B40F0B1}" destId="{A3794A2C-7908-4F5F-81C4-9F1061423BC9}" srcOrd="0" destOrd="2" presId="urn:microsoft.com/office/officeart/2005/8/layout/vList2"/>
    <dgm:cxn modelId="{BA3B8C49-6602-4A35-BA62-7323523461C2}" type="presOf" srcId="{20F5EA8B-8C17-44A6-9FE4-805D1D90AC73}" destId="{666D61FA-34A3-4150-8A87-41A0E3793FE9}" srcOrd="0" destOrd="1" presId="urn:microsoft.com/office/officeart/2005/8/layout/vList2"/>
    <dgm:cxn modelId="{EB8CE02E-6F15-4D23-B2D3-15DA4FFDF941}" type="presOf" srcId="{F3BB7C49-3182-4F84-8B77-EFE5E855FC18}" destId="{4F13633C-EB7A-47D2-AA25-0B76A64FFB46}" srcOrd="0" destOrd="0" presId="urn:microsoft.com/office/officeart/2005/8/layout/vList2"/>
    <dgm:cxn modelId="{7DA0E9FF-F0C3-47F8-BE60-08454C2B14B4}" srcId="{F3BB7C49-3182-4F84-8B77-EFE5E855FC18}" destId="{7C79A38B-842D-4A59-918B-89972EE1F968}" srcOrd="1" destOrd="0" parTransId="{B08A4A16-D789-49E7-BC9D-9C3F28F51921}" sibTransId="{A7391E95-C628-4E70-AF88-AD52BD71F7E7}"/>
    <dgm:cxn modelId="{2E443260-2912-4163-8B94-B0CD1981B9F4}" type="presOf" srcId="{BAFBD65D-C41E-416B-AB16-6C701EC226B5}" destId="{A3794A2C-7908-4F5F-81C4-9F1061423BC9}" srcOrd="0" destOrd="4" presId="urn:microsoft.com/office/officeart/2005/8/layout/vList2"/>
    <dgm:cxn modelId="{CD0D8AFF-D15F-45C9-B103-F4A823E4F3D5}" srcId="{FFF6B542-7E06-4229-A1C3-65830CC05479}" destId="{987E1673-3E15-4D6F-B3B7-2E781F8DA4E8}" srcOrd="0" destOrd="0" parTransId="{A124346D-3992-49C9-83FE-0F803A4C7EAC}" sibTransId="{B86D7E57-BDA4-47E6-87A2-D21FBFE97FE4}"/>
    <dgm:cxn modelId="{2899E3EB-D560-4C69-8A37-56C548C41761}" type="presOf" srcId="{CF0B1ABD-7891-4E56-BF9C-971F44508658}" destId="{A3794A2C-7908-4F5F-81C4-9F1061423BC9}" srcOrd="0" destOrd="3" presId="urn:microsoft.com/office/officeart/2005/8/layout/vList2"/>
    <dgm:cxn modelId="{5A0836EF-09A9-47A6-8E5E-4B5E9DAF957A}" srcId="{F3BB7C49-3182-4F84-8B77-EFE5E855FC18}" destId="{BAFBD65D-C41E-416B-AB16-6C701EC226B5}" srcOrd="4" destOrd="0" parTransId="{EA7D0450-F9B4-4F90-AE3B-2B8D6F86DAB9}" sibTransId="{98DF336B-B109-4655-B5A4-5EAD4EABDC94}"/>
    <dgm:cxn modelId="{03F6108E-A1E3-42A7-ACAA-6D0823D867C9}" type="presOf" srcId="{FB106228-A2DB-4D78-8C01-2F48CEB7BE16}" destId="{A3794A2C-7908-4F5F-81C4-9F1061423BC9}" srcOrd="0" destOrd="5" presId="urn:microsoft.com/office/officeart/2005/8/layout/vList2"/>
    <dgm:cxn modelId="{1A9EF192-2975-4D7F-8962-C678FAF4937E}" srcId="{F3BB7C49-3182-4F84-8B77-EFE5E855FC18}" destId="{CF0B1ABD-7891-4E56-BF9C-971F44508658}" srcOrd="3" destOrd="0" parTransId="{A297F299-DEC1-4AC2-BD03-AF9F00C0A77C}" sibTransId="{E96E6DD5-1E2F-4414-8775-CCAA979B2547}"/>
    <dgm:cxn modelId="{2F530E8F-40E7-42A9-8912-73918356BFFE}" type="presOf" srcId="{FFF6B542-7E06-4229-A1C3-65830CC05479}" destId="{0BE71992-3776-4054-B3D9-B46D8394D8E2}" srcOrd="0" destOrd="0" presId="urn:microsoft.com/office/officeart/2005/8/layout/vList2"/>
    <dgm:cxn modelId="{FF18CEEC-9BE1-4338-AA0D-CB91028372C1}" type="presOf" srcId="{9F0CEC9B-721C-4BF5-A350-09279FA13869}" destId="{D0C2A6F7-E1D3-431F-8260-5F1D98CE5276}" srcOrd="0" destOrd="0" presId="urn:microsoft.com/office/officeart/2005/8/layout/vList2"/>
    <dgm:cxn modelId="{ABAC6DB4-2594-400C-B88F-1E976264CB16}" srcId="{F3BB7C49-3182-4F84-8B77-EFE5E855FC18}" destId="{5DAD7D8C-824D-4A80-96AB-49A828925CB1}" srcOrd="0" destOrd="0" parTransId="{AC290CC0-22CF-46FC-8B38-E31D956FB97E}" sibTransId="{E3E10AF1-634A-4541-BC81-6629DDF3C53C}"/>
    <dgm:cxn modelId="{D791B14D-0187-4717-98D9-312232A46AF3}" srcId="{9F0CEC9B-721C-4BF5-A350-09279FA13869}" destId="{FFF6B542-7E06-4229-A1C3-65830CC05479}" srcOrd="1" destOrd="0" parTransId="{077AF2D3-3EA9-4DC4-85BC-F510DE45B884}" sibTransId="{D5AB2870-C976-4830-B8AD-8C512D62115B}"/>
    <dgm:cxn modelId="{D9E09AE8-B331-46E4-8C80-D47B53D2E1AB}" type="presOf" srcId="{5DAD7D8C-824D-4A80-96AB-49A828925CB1}" destId="{A3794A2C-7908-4F5F-81C4-9F1061423BC9}" srcOrd="0" destOrd="0" presId="urn:microsoft.com/office/officeart/2005/8/layout/vList2"/>
    <dgm:cxn modelId="{FAB714DF-69D8-43E7-BCE3-8A17E1791135}" type="presOf" srcId="{987E1673-3E15-4D6F-B3B7-2E781F8DA4E8}" destId="{666D61FA-34A3-4150-8A87-41A0E3793FE9}" srcOrd="0" destOrd="0" presId="urn:microsoft.com/office/officeart/2005/8/layout/vList2"/>
    <dgm:cxn modelId="{25E35D23-E88A-4A8C-83B6-57B2498E8728}" type="presOf" srcId="{8D009382-1776-4B64-8986-A62170FFB08E}" destId="{666D61FA-34A3-4150-8A87-41A0E3793FE9}" srcOrd="0" destOrd="4" presId="urn:microsoft.com/office/officeart/2005/8/layout/vList2"/>
    <dgm:cxn modelId="{646F06BB-C708-4052-B7F2-1EE9D4AB6436}" type="presParOf" srcId="{D0C2A6F7-E1D3-431F-8260-5F1D98CE5276}" destId="{4F13633C-EB7A-47D2-AA25-0B76A64FFB46}" srcOrd="0" destOrd="0" presId="urn:microsoft.com/office/officeart/2005/8/layout/vList2"/>
    <dgm:cxn modelId="{747FCF44-218F-4D05-987A-D1E6612056C4}" type="presParOf" srcId="{D0C2A6F7-E1D3-431F-8260-5F1D98CE5276}" destId="{A3794A2C-7908-4F5F-81C4-9F1061423BC9}" srcOrd="1" destOrd="0" presId="urn:microsoft.com/office/officeart/2005/8/layout/vList2"/>
    <dgm:cxn modelId="{3004BE25-89F6-4B20-B030-748561D4F3DA}" type="presParOf" srcId="{D0C2A6F7-E1D3-431F-8260-5F1D98CE5276}" destId="{0BE71992-3776-4054-B3D9-B46D8394D8E2}" srcOrd="2" destOrd="0" presId="urn:microsoft.com/office/officeart/2005/8/layout/vList2"/>
    <dgm:cxn modelId="{D4A8D91E-D2C0-47F5-9468-EC6F0A01BFB2}" type="presParOf" srcId="{D0C2A6F7-E1D3-431F-8260-5F1D98CE5276}" destId="{666D61FA-34A3-4150-8A87-41A0E3793FE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B803F2-B4B7-47BC-A99B-9AA2F325F083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049F73-8363-4B1D-A241-F44601B63B6A}">
      <dgm:prSet phldrT="[Text]" custT="1"/>
      <dgm:spPr/>
      <dgm:t>
        <a:bodyPr/>
        <a:lstStyle/>
        <a:p>
          <a:pPr algn="l"/>
          <a:r>
            <a:rPr lang="en-US" sz="1800" b="1" dirty="0" smtClean="0"/>
            <a:t>Lightening Fast and small </a:t>
          </a:r>
          <a:endParaRPr lang="en-US" sz="1800" b="1" dirty="0"/>
        </a:p>
      </dgm:t>
    </dgm:pt>
    <dgm:pt modelId="{6F528F7E-5D53-4C52-B041-91BEA1645387}" type="parTrans" cxnId="{86EE2E6A-AB6D-4479-B036-27706F094015}">
      <dgm:prSet/>
      <dgm:spPr/>
      <dgm:t>
        <a:bodyPr/>
        <a:lstStyle/>
        <a:p>
          <a:pPr algn="l"/>
          <a:endParaRPr lang="en-US"/>
        </a:p>
      </dgm:t>
    </dgm:pt>
    <dgm:pt modelId="{D4C0BD0C-6970-43C0-8AA3-B317C10C5B8E}" type="sibTrans" cxnId="{86EE2E6A-AB6D-4479-B036-27706F094015}">
      <dgm:prSet/>
      <dgm:spPr/>
      <dgm:t>
        <a:bodyPr/>
        <a:lstStyle/>
        <a:p>
          <a:pPr algn="l"/>
          <a:endParaRPr lang="en-US"/>
        </a:p>
      </dgm:t>
    </dgm:pt>
    <dgm:pt modelId="{8092EEDD-EBCE-4E66-834F-CD931DCC8A78}">
      <dgm:prSet phldrT="[Text]" custT="1"/>
      <dgm:spPr/>
      <dgm:t>
        <a:bodyPr/>
        <a:lstStyle/>
        <a:p>
          <a:pPr algn="l"/>
          <a:r>
            <a:rPr lang="en-US" sz="1800" b="1" dirty="0" smtClean="0"/>
            <a:t>Superior Branching and Merging Mechanism</a:t>
          </a:r>
          <a:endParaRPr lang="en-US" sz="1800" b="1" dirty="0"/>
        </a:p>
      </dgm:t>
    </dgm:pt>
    <dgm:pt modelId="{92080BA5-3AB0-4828-AA14-9447442C8216}" type="parTrans" cxnId="{DB1B2247-395E-482C-9C97-0D4C1934E209}">
      <dgm:prSet/>
      <dgm:spPr/>
      <dgm:t>
        <a:bodyPr/>
        <a:lstStyle/>
        <a:p>
          <a:pPr algn="l"/>
          <a:endParaRPr lang="en-US"/>
        </a:p>
      </dgm:t>
    </dgm:pt>
    <dgm:pt modelId="{F04053B2-3199-430D-B8C7-B392CE4DC165}" type="sibTrans" cxnId="{DB1B2247-395E-482C-9C97-0D4C1934E209}">
      <dgm:prSet/>
      <dgm:spPr/>
      <dgm:t>
        <a:bodyPr/>
        <a:lstStyle/>
        <a:p>
          <a:pPr algn="l"/>
          <a:endParaRPr lang="en-US"/>
        </a:p>
      </dgm:t>
    </dgm:pt>
    <dgm:pt modelId="{0F90A242-D8B9-4B13-A2BC-8A5A57AB98CC}">
      <dgm:prSet phldrT="[Text]" custT="1"/>
      <dgm:spPr/>
      <dgm:t>
        <a:bodyPr/>
        <a:lstStyle/>
        <a:p>
          <a:pPr algn="l"/>
          <a:r>
            <a:rPr lang="en-US" sz="1800" b="1" dirty="0" smtClean="0"/>
            <a:t>Work Offline</a:t>
          </a:r>
          <a:endParaRPr lang="en-US" sz="1800" b="1" dirty="0"/>
        </a:p>
      </dgm:t>
    </dgm:pt>
    <dgm:pt modelId="{8F144732-0878-4986-A831-46A81ED45FFF}" type="parTrans" cxnId="{48DF9928-41F2-4484-AE58-B587A071726D}">
      <dgm:prSet/>
      <dgm:spPr/>
      <dgm:t>
        <a:bodyPr/>
        <a:lstStyle/>
        <a:p>
          <a:pPr algn="l"/>
          <a:endParaRPr lang="en-US"/>
        </a:p>
      </dgm:t>
    </dgm:pt>
    <dgm:pt modelId="{F20DF0A1-E3B9-48FC-93FB-C8EDA89D4E27}" type="sibTrans" cxnId="{48DF9928-41F2-4484-AE58-B587A071726D}">
      <dgm:prSet/>
      <dgm:spPr/>
      <dgm:t>
        <a:bodyPr/>
        <a:lstStyle/>
        <a:p>
          <a:pPr algn="l"/>
          <a:endParaRPr lang="en-US"/>
        </a:p>
      </dgm:t>
    </dgm:pt>
    <dgm:pt modelId="{60F02D15-3462-485D-B465-5D4C0689E5F5}">
      <dgm:prSet phldrT="[Text]" custT="1"/>
      <dgm:spPr/>
      <dgm:t>
        <a:bodyPr/>
        <a:lstStyle/>
        <a:p>
          <a:pPr algn="l"/>
          <a:r>
            <a:rPr lang="en-US" sz="1800" b="1" dirty="0" smtClean="0"/>
            <a:t>Easy Switch , No checkouts</a:t>
          </a:r>
          <a:endParaRPr lang="en-US" sz="1800" b="1" dirty="0"/>
        </a:p>
      </dgm:t>
    </dgm:pt>
    <dgm:pt modelId="{CAF7F18D-38E2-4374-A06A-7B9A30F3A66F}" type="parTrans" cxnId="{BCFFFF8B-28A6-42A2-B2B6-BDF644FB4758}">
      <dgm:prSet/>
      <dgm:spPr/>
      <dgm:t>
        <a:bodyPr/>
        <a:lstStyle/>
        <a:p>
          <a:pPr algn="l"/>
          <a:endParaRPr lang="en-US"/>
        </a:p>
      </dgm:t>
    </dgm:pt>
    <dgm:pt modelId="{48C68975-B6EA-4105-8C4A-E74E29F5E3CA}" type="sibTrans" cxnId="{BCFFFF8B-28A6-42A2-B2B6-BDF644FB4758}">
      <dgm:prSet/>
      <dgm:spPr/>
      <dgm:t>
        <a:bodyPr/>
        <a:lstStyle/>
        <a:p>
          <a:pPr algn="l"/>
          <a:endParaRPr lang="en-US"/>
        </a:p>
      </dgm:t>
    </dgm:pt>
    <dgm:pt modelId="{A4F57962-259D-443F-821C-0B475B02063B}">
      <dgm:prSet phldrT="[Text]" custT="1"/>
      <dgm:spPr/>
      <dgm:t>
        <a:bodyPr/>
        <a:lstStyle/>
        <a:p>
          <a:pPr algn="l"/>
          <a:r>
            <a:rPr lang="en-US" sz="1800" b="1" dirty="0" smtClean="0"/>
            <a:t>Undo Mistakes</a:t>
          </a:r>
          <a:endParaRPr lang="en-US" sz="1800" b="1" dirty="0"/>
        </a:p>
      </dgm:t>
    </dgm:pt>
    <dgm:pt modelId="{1FAE82A7-E5D3-4D83-A210-2BC583194F7B}" type="parTrans" cxnId="{C6DBC84B-5D51-48C7-A152-10B8B53AA897}">
      <dgm:prSet/>
      <dgm:spPr/>
      <dgm:t>
        <a:bodyPr/>
        <a:lstStyle/>
        <a:p>
          <a:endParaRPr lang="en-US"/>
        </a:p>
      </dgm:t>
    </dgm:pt>
    <dgm:pt modelId="{B14F69E3-AF3E-4C86-A8F9-2631C328C3B0}" type="sibTrans" cxnId="{C6DBC84B-5D51-48C7-A152-10B8B53AA897}">
      <dgm:prSet/>
      <dgm:spPr/>
      <dgm:t>
        <a:bodyPr/>
        <a:lstStyle/>
        <a:p>
          <a:endParaRPr lang="en-US"/>
        </a:p>
      </dgm:t>
    </dgm:pt>
    <dgm:pt modelId="{11F58FCD-A38D-49F2-A1F2-A4D577F8B5B0}">
      <dgm:prSet phldrT="[Text]" custT="1"/>
      <dgm:spPr/>
      <dgm:t>
        <a:bodyPr/>
        <a:lstStyle/>
        <a:p>
          <a:pPr algn="l"/>
          <a:r>
            <a:rPr lang="en-US" sz="1800" b="1" dirty="0" err="1" smtClean="0"/>
            <a:t>Git</a:t>
          </a:r>
          <a:r>
            <a:rPr lang="en-US" sz="1800" b="1" dirty="0" smtClean="0"/>
            <a:t> is the Standard</a:t>
          </a:r>
          <a:endParaRPr lang="en-US" sz="1800" b="1" dirty="0"/>
        </a:p>
      </dgm:t>
    </dgm:pt>
    <dgm:pt modelId="{A5BE49C9-23AB-47F4-8CC2-948A39859DC5}" type="parTrans" cxnId="{2119DF49-FCDB-4B67-B3EF-98753507B049}">
      <dgm:prSet/>
      <dgm:spPr/>
      <dgm:t>
        <a:bodyPr/>
        <a:lstStyle/>
        <a:p>
          <a:endParaRPr lang="en-US"/>
        </a:p>
      </dgm:t>
    </dgm:pt>
    <dgm:pt modelId="{1637E377-2EB3-49EB-8B85-73C6A96AC70C}" type="sibTrans" cxnId="{2119DF49-FCDB-4B67-B3EF-98753507B049}">
      <dgm:prSet/>
      <dgm:spPr/>
      <dgm:t>
        <a:bodyPr/>
        <a:lstStyle/>
        <a:p>
          <a:endParaRPr lang="en-US"/>
        </a:p>
      </dgm:t>
    </dgm:pt>
    <dgm:pt modelId="{A0867C6F-BD04-4EC8-AA9A-D4BD3772E604}" type="pres">
      <dgm:prSet presAssocID="{17B803F2-B4B7-47BC-A99B-9AA2F325F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EA6A20-515B-4451-B1CA-6DD9FDDB8735}" type="pres">
      <dgm:prSet presAssocID="{97049F73-8363-4B1D-A241-F44601B63B6A}" presName="linNode" presStyleCnt="0"/>
      <dgm:spPr/>
      <dgm:t>
        <a:bodyPr/>
        <a:lstStyle/>
        <a:p>
          <a:endParaRPr lang="en-US"/>
        </a:p>
      </dgm:t>
    </dgm:pt>
    <dgm:pt modelId="{6F7F24EF-8F12-4BB5-BFB9-413D55A56919}" type="pres">
      <dgm:prSet presAssocID="{97049F73-8363-4B1D-A241-F44601B63B6A}" presName="parentText" presStyleLbl="node1" presStyleIdx="0" presStyleCnt="6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D9E27-F7D7-4B25-923E-F344A604D38B}" type="pres">
      <dgm:prSet presAssocID="{D4C0BD0C-6970-43C0-8AA3-B317C10C5B8E}" presName="sp" presStyleCnt="0"/>
      <dgm:spPr/>
      <dgm:t>
        <a:bodyPr/>
        <a:lstStyle/>
        <a:p>
          <a:endParaRPr lang="en-US"/>
        </a:p>
      </dgm:t>
    </dgm:pt>
    <dgm:pt modelId="{6E064C15-AEE3-4658-B837-E6FFEF4C12BF}" type="pres">
      <dgm:prSet presAssocID="{8092EEDD-EBCE-4E66-834F-CD931DCC8A78}" presName="linNode" presStyleCnt="0"/>
      <dgm:spPr/>
      <dgm:t>
        <a:bodyPr/>
        <a:lstStyle/>
        <a:p>
          <a:endParaRPr lang="en-US"/>
        </a:p>
      </dgm:t>
    </dgm:pt>
    <dgm:pt modelId="{3CD1D91D-5DD2-4608-9F6F-738BE11535B2}" type="pres">
      <dgm:prSet presAssocID="{8092EEDD-EBCE-4E66-834F-CD931DCC8A78}" presName="parentText" presStyleLbl="node1" presStyleIdx="1" presStyleCnt="6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CB45A-F61D-4213-B06A-A591E3144E1A}" type="pres">
      <dgm:prSet presAssocID="{F04053B2-3199-430D-B8C7-B392CE4DC165}" presName="sp" presStyleCnt="0"/>
      <dgm:spPr/>
      <dgm:t>
        <a:bodyPr/>
        <a:lstStyle/>
        <a:p>
          <a:endParaRPr lang="en-US"/>
        </a:p>
      </dgm:t>
    </dgm:pt>
    <dgm:pt modelId="{52AC13AE-48EA-4CDB-9096-64146DB640E7}" type="pres">
      <dgm:prSet presAssocID="{0F90A242-D8B9-4B13-A2BC-8A5A57AB98CC}" presName="linNode" presStyleCnt="0"/>
      <dgm:spPr/>
      <dgm:t>
        <a:bodyPr/>
        <a:lstStyle/>
        <a:p>
          <a:endParaRPr lang="en-US"/>
        </a:p>
      </dgm:t>
    </dgm:pt>
    <dgm:pt modelId="{80744AA1-AEB1-4901-85AB-4A0231C5D451}" type="pres">
      <dgm:prSet presAssocID="{0F90A242-D8B9-4B13-A2BC-8A5A57AB98CC}" presName="parentText" presStyleLbl="node1" presStyleIdx="2" presStyleCnt="6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04684-8560-4972-88C7-2C7067C97798}" type="pres">
      <dgm:prSet presAssocID="{F20DF0A1-E3B9-48FC-93FB-C8EDA89D4E27}" presName="sp" presStyleCnt="0"/>
      <dgm:spPr/>
      <dgm:t>
        <a:bodyPr/>
        <a:lstStyle/>
        <a:p>
          <a:endParaRPr lang="en-US"/>
        </a:p>
      </dgm:t>
    </dgm:pt>
    <dgm:pt modelId="{65785DD7-F6DC-4099-AFC4-491472BBD5D1}" type="pres">
      <dgm:prSet presAssocID="{60F02D15-3462-485D-B465-5D4C0689E5F5}" presName="linNode" presStyleCnt="0"/>
      <dgm:spPr/>
      <dgm:t>
        <a:bodyPr/>
        <a:lstStyle/>
        <a:p>
          <a:endParaRPr lang="en-US"/>
        </a:p>
      </dgm:t>
    </dgm:pt>
    <dgm:pt modelId="{21987B7B-1F93-42DD-87CD-BA5AE4785B53}" type="pres">
      <dgm:prSet presAssocID="{60F02D15-3462-485D-B465-5D4C0689E5F5}" presName="parentText" presStyleLbl="node1" presStyleIdx="3" presStyleCnt="6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BE9B5-A48B-4ABE-B41D-88FE03BE1535}" type="pres">
      <dgm:prSet presAssocID="{48C68975-B6EA-4105-8C4A-E74E29F5E3CA}" presName="sp" presStyleCnt="0"/>
      <dgm:spPr/>
      <dgm:t>
        <a:bodyPr/>
        <a:lstStyle/>
        <a:p>
          <a:endParaRPr lang="en-US"/>
        </a:p>
      </dgm:t>
    </dgm:pt>
    <dgm:pt modelId="{FC86F7DA-6B45-44A7-B176-D9B55015DA36}" type="pres">
      <dgm:prSet presAssocID="{A4F57962-259D-443F-821C-0B475B02063B}" presName="linNode" presStyleCnt="0"/>
      <dgm:spPr/>
      <dgm:t>
        <a:bodyPr/>
        <a:lstStyle/>
        <a:p>
          <a:endParaRPr lang="en-US"/>
        </a:p>
      </dgm:t>
    </dgm:pt>
    <dgm:pt modelId="{EB741539-1F19-43D7-BDAA-0D06000073D3}" type="pres">
      <dgm:prSet presAssocID="{A4F57962-259D-443F-821C-0B475B02063B}" presName="parentText" presStyleLbl="node1" presStyleIdx="4" presStyleCnt="6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899D7-C673-4878-8C0E-52D6E628EDA2}" type="pres">
      <dgm:prSet presAssocID="{B14F69E3-AF3E-4C86-A8F9-2631C328C3B0}" presName="sp" presStyleCnt="0"/>
      <dgm:spPr/>
      <dgm:t>
        <a:bodyPr/>
        <a:lstStyle/>
        <a:p>
          <a:endParaRPr lang="en-US"/>
        </a:p>
      </dgm:t>
    </dgm:pt>
    <dgm:pt modelId="{D30C137E-43B4-4F5D-8FBD-60BE4EBBBD2C}" type="pres">
      <dgm:prSet presAssocID="{11F58FCD-A38D-49F2-A1F2-A4D577F8B5B0}" presName="linNode" presStyleCnt="0"/>
      <dgm:spPr/>
      <dgm:t>
        <a:bodyPr/>
        <a:lstStyle/>
        <a:p>
          <a:endParaRPr lang="en-US"/>
        </a:p>
      </dgm:t>
    </dgm:pt>
    <dgm:pt modelId="{082DCA64-0A31-4DDD-B121-CE60E5FE37A1}" type="pres">
      <dgm:prSet presAssocID="{11F58FCD-A38D-49F2-A1F2-A4D577F8B5B0}" presName="parentText" presStyleLbl="node1" presStyleIdx="5" presStyleCnt="6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FFF8B-28A6-42A2-B2B6-BDF644FB4758}" srcId="{17B803F2-B4B7-47BC-A99B-9AA2F325F083}" destId="{60F02D15-3462-485D-B465-5D4C0689E5F5}" srcOrd="3" destOrd="0" parTransId="{CAF7F18D-38E2-4374-A06A-7B9A30F3A66F}" sibTransId="{48C68975-B6EA-4105-8C4A-E74E29F5E3CA}"/>
    <dgm:cxn modelId="{81B8ACF0-0097-4E34-9D53-518CA207FEE6}" type="presOf" srcId="{97049F73-8363-4B1D-A241-F44601B63B6A}" destId="{6F7F24EF-8F12-4BB5-BFB9-413D55A56919}" srcOrd="0" destOrd="0" presId="urn:microsoft.com/office/officeart/2005/8/layout/vList5"/>
    <dgm:cxn modelId="{B2AA4796-8F2F-443D-AE4C-CD7D1ED5C6C7}" type="presOf" srcId="{A4F57962-259D-443F-821C-0B475B02063B}" destId="{EB741539-1F19-43D7-BDAA-0D06000073D3}" srcOrd="0" destOrd="0" presId="urn:microsoft.com/office/officeart/2005/8/layout/vList5"/>
    <dgm:cxn modelId="{48DF9928-41F2-4484-AE58-B587A071726D}" srcId="{17B803F2-B4B7-47BC-A99B-9AA2F325F083}" destId="{0F90A242-D8B9-4B13-A2BC-8A5A57AB98CC}" srcOrd="2" destOrd="0" parTransId="{8F144732-0878-4986-A831-46A81ED45FFF}" sibTransId="{F20DF0A1-E3B9-48FC-93FB-C8EDA89D4E27}"/>
    <dgm:cxn modelId="{B6432FB3-BBAB-4E28-8E68-9662BD96056F}" type="presOf" srcId="{0F90A242-D8B9-4B13-A2BC-8A5A57AB98CC}" destId="{80744AA1-AEB1-4901-85AB-4A0231C5D451}" srcOrd="0" destOrd="0" presId="urn:microsoft.com/office/officeart/2005/8/layout/vList5"/>
    <dgm:cxn modelId="{DB1B2247-395E-482C-9C97-0D4C1934E209}" srcId="{17B803F2-B4B7-47BC-A99B-9AA2F325F083}" destId="{8092EEDD-EBCE-4E66-834F-CD931DCC8A78}" srcOrd="1" destOrd="0" parTransId="{92080BA5-3AB0-4828-AA14-9447442C8216}" sibTransId="{F04053B2-3199-430D-B8C7-B392CE4DC165}"/>
    <dgm:cxn modelId="{000141A6-1332-4EFC-8E15-EE0AAAACF890}" type="presOf" srcId="{60F02D15-3462-485D-B465-5D4C0689E5F5}" destId="{21987B7B-1F93-42DD-87CD-BA5AE4785B53}" srcOrd="0" destOrd="0" presId="urn:microsoft.com/office/officeart/2005/8/layout/vList5"/>
    <dgm:cxn modelId="{C6DBC84B-5D51-48C7-A152-10B8B53AA897}" srcId="{17B803F2-B4B7-47BC-A99B-9AA2F325F083}" destId="{A4F57962-259D-443F-821C-0B475B02063B}" srcOrd="4" destOrd="0" parTransId="{1FAE82A7-E5D3-4D83-A210-2BC583194F7B}" sibTransId="{B14F69E3-AF3E-4C86-A8F9-2631C328C3B0}"/>
    <dgm:cxn modelId="{2D1D4B06-A108-40EF-8C96-FD3C89601D8A}" type="presOf" srcId="{17B803F2-B4B7-47BC-A99B-9AA2F325F083}" destId="{A0867C6F-BD04-4EC8-AA9A-D4BD3772E604}" srcOrd="0" destOrd="0" presId="urn:microsoft.com/office/officeart/2005/8/layout/vList5"/>
    <dgm:cxn modelId="{F79FB352-ABBB-44B0-BE96-2F205BA261B2}" type="presOf" srcId="{11F58FCD-A38D-49F2-A1F2-A4D577F8B5B0}" destId="{082DCA64-0A31-4DDD-B121-CE60E5FE37A1}" srcOrd="0" destOrd="0" presId="urn:microsoft.com/office/officeart/2005/8/layout/vList5"/>
    <dgm:cxn modelId="{86EE2E6A-AB6D-4479-B036-27706F094015}" srcId="{17B803F2-B4B7-47BC-A99B-9AA2F325F083}" destId="{97049F73-8363-4B1D-A241-F44601B63B6A}" srcOrd="0" destOrd="0" parTransId="{6F528F7E-5D53-4C52-B041-91BEA1645387}" sibTransId="{D4C0BD0C-6970-43C0-8AA3-B317C10C5B8E}"/>
    <dgm:cxn modelId="{2119DF49-FCDB-4B67-B3EF-98753507B049}" srcId="{17B803F2-B4B7-47BC-A99B-9AA2F325F083}" destId="{11F58FCD-A38D-49F2-A1F2-A4D577F8B5B0}" srcOrd="5" destOrd="0" parTransId="{A5BE49C9-23AB-47F4-8CC2-948A39859DC5}" sibTransId="{1637E377-2EB3-49EB-8B85-73C6A96AC70C}"/>
    <dgm:cxn modelId="{937D9A34-F02D-4D7A-97F8-A6F296AA6421}" type="presOf" srcId="{8092EEDD-EBCE-4E66-834F-CD931DCC8A78}" destId="{3CD1D91D-5DD2-4608-9F6F-738BE11535B2}" srcOrd="0" destOrd="0" presId="urn:microsoft.com/office/officeart/2005/8/layout/vList5"/>
    <dgm:cxn modelId="{58E9F79D-C222-4DAA-8C79-E3E0187F2692}" type="presParOf" srcId="{A0867C6F-BD04-4EC8-AA9A-D4BD3772E604}" destId="{91EA6A20-515B-4451-B1CA-6DD9FDDB8735}" srcOrd="0" destOrd="0" presId="urn:microsoft.com/office/officeart/2005/8/layout/vList5"/>
    <dgm:cxn modelId="{8E2CE774-BFD6-4679-9F87-9F4F62035B93}" type="presParOf" srcId="{91EA6A20-515B-4451-B1CA-6DD9FDDB8735}" destId="{6F7F24EF-8F12-4BB5-BFB9-413D55A56919}" srcOrd="0" destOrd="0" presId="urn:microsoft.com/office/officeart/2005/8/layout/vList5"/>
    <dgm:cxn modelId="{4419B7CA-DCC0-4FC0-A0EC-B89434DE8A68}" type="presParOf" srcId="{A0867C6F-BD04-4EC8-AA9A-D4BD3772E604}" destId="{5B2D9E27-F7D7-4B25-923E-F344A604D38B}" srcOrd="1" destOrd="0" presId="urn:microsoft.com/office/officeart/2005/8/layout/vList5"/>
    <dgm:cxn modelId="{687D834B-2F80-48AC-8D16-9A52C5A1A4D8}" type="presParOf" srcId="{A0867C6F-BD04-4EC8-AA9A-D4BD3772E604}" destId="{6E064C15-AEE3-4658-B837-E6FFEF4C12BF}" srcOrd="2" destOrd="0" presId="urn:microsoft.com/office/officeart/2005/8/layout/vList5"/>
    <dgm:cxn modelId="{CB7A0842-02E0-4349-A8D9-C727B4DB7F0C}" type="presParOf" srcId="{6E064C15-AEE3-4658-B837-E6FFEF4C12BF}" destId="{3CD1D91D-5DD2-4608-9F6F-738BE11535B2}" srcOrd="0" destOrd="0" presId="urn:microsoft.com/office/officeart/2005/8/layout/vList5"/>
    <dgm:cxn modelId="{59C18378-36F9-4530-850B-701004193C8E}" type="presParOf" srcId="{A0867C6F-BD04-4EC8-AA9A-D4BD3772E604}" destId="{78FCB45A-F61D-4213-B06A-A591E3144E1A}" srcOrd="3" destOrd="0" presId="urn:microsoft.com/office/officeart/2005/8/layout/vList5"/>
    <dgm:cxn modelId="{C1C06C95-D120-463B-B0AE-4D8BF50400DF}" type="presParOf" srcId="{A0867C6F-BD04-4EC8-AA9A-D4BD3772E604}" destId="{52AC13AE-48EA-4CDB-9096-64146DB640E7}" srcOrd="4" destOrd="0" presId="urn:microsoft.com/office/officeart/2005/8/layout/vList5"/>
    <dgm:cxn modelId="{006E2C2C-9912-40BA-8F70-BAAC3F97BA8A}" type="presParOf" srcId="{52AC13AE-48EA-4CDB-9096-64146DB640E7}" destId="{80744AA1-AEB1-4901-85AB-4A0231C5D451}" srcOrd="0" destOrd="0" presId="urn:microsoft.com/office/officeart/2005/8/layout/vList5"/>
    <dgm:cxn modelId="{6DC83234-28CC-4764-B7CA-D88174351456}" type="presParOf" srcId="{A0867C6F-BD04-4EC8-AA9A-D4BD3772E604}" destId="{74804684-8560-4972-88C7-2C7067C97798}" srcOrd="5" destOrd="0" presId="urn:microsoft.com/office/officeart/2005/8/layout/vList5"/>
    <dgm:cxn modelId="{6285FE23-FCC6-4638-9E34-D336BF11593D}" type="presParOf" srcId="{A0867C6F-BD04-4EC8-AA9A-D4BD3772E604}" destId="{65785DD7-F6DC-4099-AFC4-491472BBD5D1}" srcOrd="6" destOrd="0" presId="urn:microsoft.com/office/officeart/2005/8/layout/vList5"/>
    <dgm:cxn modelId="{5C075C50-626C-4EB3-A6A4-2015AF72DB29}" type="presParOf" srcId="{65785DD7-F6DC-4099-AFC4-491472BBD5D1}" destId="{21987B7B-1F93-42DD-87CD-BA5AE4785B53}" srcOrd="0" destOrd="0" presId="urn:microsoft.com/office/officeart/2005/8/layout/vList5"/>
    <dgm:cxn modelId="{2942E3E1-27E9-4E9C-9CFE-008E68F0C824}" type="presParOf" srcId="{A0867C6F-BD04-4EC8-AA9A-D4BD3772E604}" destId="{2F9BE9B5-A48B-4ABE-B41D-88FE03BE1535}" srcOrd="7" destOrd="0" presId="urn:microsoft.com/office/officeart/2005/8/layout/vList5"/>
    <dgm:cxn modelId="{C981C33E-5F97-4D5D-870A-51163D18821E}" type="presParOf" srcId="{A0867C6F-BD04-4EC8-AA9A-D4BD3772E604}" destId="{FC86F7DA-6B45-44A7-B176-D9B55015DA36}" srcOrd="8" destOrd="0" presId="urn:microsoft.com/office/officeart/2005/8/layout/vList5"/>
    <dgm:cxn modelId="{CFC3C351-87EC-4BB2-BFCB-F6353473D5FB}" type="presParOf" srcId="{FC86F7DA-6B45-44A7-B176-D9B55015DA36}" destId="{EB741539-1F19-43D7-BDAA-0D06000073D3}" srcOrd="0" destOrd="0" presId="urn:microsoft.com/office/officeart/2005/8/layout/vList5"/>
    <dgm:cxn modelId="{C184466F-0A43-46F1-BDA9-9DB77B5D6DB2}" type="presParOf" srcId="{A0867C6F-BD04-4EC8-AA9A-D4BD3772E604}" destId="{623899D7-C673-4878-8C0E-52D6E628EDA2}" srcOrd="9" destOrd="0" presId="urn:microsoft.com/office/officeart/2005/8/layout/vList5"/>
    <dgm:cxn modelId="{B38DB2D0-072A-4DA0-91F9-3F814B986D6B}" type="presParOf" srcId="{A0867C6F-BD04-4EC8-AA9A-D4BD3772E604}" destId="{D30C137E-43B4-4F5D-8FBD-60BE4EBBBD2C}" srcOrd="10" destOrd="0" presId="urn:microsoft.com/office/officeart/2005/8/layout/vList5"/>
    <dgm:cxn modelId="{8104C2B2-9E0E-4818-9448-2743631B2BC8}" type="presParOf" srcId="{D30C137E-43B4-4F5D-8FBD-60BE4EBBBD2C}" destId="{082DCA64-0A31-4DDD-B121-CE60E5FE37A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FDA4B6-D7AA-4E00-BF58-1AB87DC3DD2D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FF76E5E-DDD5-46CF-8B89-12107B618F30}">
      <dgm:prSet/>
      <dgm:spPr/>
      <dgm:t>
        <a:bodyPr/>
        <a:lstStyle/>
        <a:p>
          <a:pPr rtl="0"/>
          <a:r>
            <a:rPr lang="en-US" dirty="0" smtClean="0"/>
            <a:t>Add</a:t>
          </a:r>
          <a:endParaRPr lang="en-US" dirty="0"/>
        </a:p>
      </dgm:t>
    </dgm:pt>
    <dgm:pt modelId="{0FE13ED3-196A-4D33-ADF5-B4ABB0C5374B}" type="parTrans" cxnId="{DA522DB2-68F3-46A6-BE19-C41DEEA6CB83}">
      <dgm:prSet/>
      <dgm:spPr/>
      <dgm:t>
        <a:bodyPr/>
        <a:lstStyle/>
        <a:p>
          <a:endParaRPr lang="en-US"/>
        </a:p>
      </dgm:t>
    </dgm:pt>
    <dgm:pt modelId="{B984A6D8-977E-4B40-A625-8712C7DA8B66}" type="sibTrans" cxnId="{DA522DB2-68F3-46A6-BE19-C41DEEA6CB83}">
      <dgm:prSet/>
      <dgm:spPr/>
      <dgm:t>
        <a:bodyPr/>
        <a:lstStyle/>
        <a:p>
          <a:endParaRPr lang="en-US"/>
        </a:p>
      </dgm:t>
    </dgm:pt>
    <dgm:pt modelId="{3D0CC578-7F48-4D6F-9942-9CD73A9ED0D9}">
      <dgm:prSet/>
      <dgm:spPr/>
      <dgm:t>
        <a:bodyPr/>
        <a:lstStyle/>
        <a:p>
          <a:pPr rtl="0"/>
          <a:r>
            <a:rPr lang="en-US" dirty="0" smtClean="0"/>
            <a:t>branch</a:t>
          </a:r>
          <a:endParaRPr lang="en-US" dirty="0"/>
        </a:p>
      </dgm:t>
    </dgm:pt>
    <dgm:pt modelId="{32934E0F-5D17-4C9A-BC1D-2DCCD31E2B56}" type="parTrans" cxnId="{3BFCE2A3-9943-4F3A-B6C6-FF59E8B65760}">
      <dgm:prSet/>
      <dgm:spPr/>
      <dgm:t>
        <a:bodyPr/>
        <a:lstStyle/>
        <a:p>
          <a:endParaRPr lang="en-US"/>
        </a:p>
      </dgm:t>
    </dgm:pt>
    <dgm:pt modelId="{91EAF014-A3C2-4C09-9040-1EE618E6EC05}" type="sibTrans" cxnId="{3BFCE2A3-9943-4F3A-B6C6-FF59E8B65760}">
      <dgm:prSet/>
      <dgm:spPr/>
      <dgm:t>
        <a:bodyPr/>
        <a:lstStyle/>
        <a:p>
          <a:endParaRPr lang="en-US"/>
        </a:p>
      </dgm:t>
    </dgm:pt>
    <dgm:pt modelId="{D657566A-4A2D-46D5-A8BE-C41F47026316}">
      <dgm:prSet/>
      <dgm:spPr/>
      <dgm:t>
        <a:bodyPr/>
        <a:lstStyle/>
        <a:p>
          <a:pPr rtl="0"/>
          <a:r>
            <a:rPr lang="en-US" dirty="0" smtClean="0"/>
            <a:t>checkout</a:t>
          </a:r>
          <a:endParaRPr lang="en-US" dirty="0"/>
        </a:p>
      </dgm:t>
    </dgm:pt>
    <dgm:pt modelId="{4190D48D-BC14-41DF-B020-EB8D23CBE969}" type="parTrans" cxnId="{EA95AA25-F0F5-44DD-B1B5-D12EC7887DAB}">
      <dgm:prSet/>
      <dgm:spPr/>
      <dgm:t>
        <a:bodyPr/>
        <a:lstStyle/>
        <a:p>
          <a:endParaRPr lang="en-US"/>
        </a:p>
      </dgm:t>
    </dgm:pt>
    <dgm:pt modelId="{E3F63375-CB79-416E-A028-EFC76B5FB8F3}" type="sibTrans" cxnId="{EA95AA25-F0F5-44DD-B1B5-D12EC7887DAB}">
      <dgm:prSet/>
      <dgm:spPr/>
      <dgm:t>
        <a:bodyPr/>
        <a:lstStyle/>
        <a:p>
          <a:endParaRPr lang="en-US"/>
        </a:p>
      </dgm:t>
    </dgm:pt>
    <dgm:pt modelId="{33DC6EDE-F125-4B54-A73C-2022CF45F99A}">
      <dgm:prSet/>
      <dgm:spPr/>
      <dgm:t>
        <a:bodyPr/>
        <a:lstStyle/>
        <a:p>
          <a:pPr rtl="0"/>
          <a:r>
            <a:rPr lang="en-US" dirty="0" smtClean="0"/>
            <a:t>clone</a:t>
          </a:r>
          <a:endParaRPr lang="en-US" dirty="0"/>
        </a:p>
      </dgm:t>
    </dgm:pt>
    <dgm:pt modelId="{2C47ADF2-68F5-4EE6-86DC-82774B566116}" type="parTrans" cxnId="{D2112447-703A-4768-80A7-8AB35153FD78}">
      <dgm:prSet/>
      <dgm:spPr/>
      <dgm:t>
        <a:bodyPr/>
        <a:lstStyle/>
        <a:p>
          <a:endParaRPr lang="en-US"/>
        </a:p>
      </dgm:t>
    </dgm:pt>
    <dgm:pt modelId="{ABF2D866-013B-4F3D-8988-43218FB9C2D4}" type="sibTrans" cxnId="{D2112447-703A-4768-80A7-8AB35153FD78}">
      <dgm:prSet/>
      <dgm:spPr/>
      <dgm:t>
        <a:bodyPr/>
        <a:lstStyle/>
        <a:p>
          <a:endParaRPr lang="en-US"/>
        </a:p>
      </dgm:t>
    </dgm:pt>
    <dgm:pt modelId="{F5013960-492B-4CE6-8718-5BC546FE0214}">
      <dgm:prSet/>
      <dgm:spPr/>
      <dgm:t>
        <a:bodyPr/>
        <a:lstStyle/>
        <a:p>
          <a:pPr rtl="0"/>
          <a:r>
            <a:rPr lang="en-US" dirty="0" smtClean="0"/>
            <a:t>commit</a:t>
          </a:r>
          <a:endParaRPr lang="en-US" dirty="0"/>
        </a:p>
      </dgm:t>
    </dgm:pt>
    <dgm:pt modelId="{59C45233-CEB0-4F69-BA6A-48733928FC8B}" type="parTrans" cxnId="{9D7C606D-B10E-4B82-8839-22032EAD1A85}">
      <dgm:prSet/>
      <dgm:spPr/>
      <dgm:t>
        <a:bodyPr/>
        <a:lstStyle/>
        <a:p>
          <a:endParaRPr lang="en-US"/>
        </a:p>
      </dgm:t>
    </dgm:pt>
    <dgm:pt modelId="{A41EE0B3-5646-46E6-882B-289BED6EBC0E}" type="sibTrans" cxnId="{9D7C606D-B10E-4B82-8839-22032EAD1A85}">
      <dgm:prSet/>
      <dgm:spPr/>
      <dgm:t>
        <a:bodyPr/>
        <a:lstStyle/>
        <a:p>
          <a:endParaRPr lang="en-US"/>
        </a:p>
      </dgm:t>
    </dgm:pt>
    <dgm:pt modelId="{A9B897D5-23BC-487C-96DF-41E77ADEE58C}">
      <dgm:prSet/>
      <dgm:spPr/>
      <dgm:t>
        <a:bodyPr/>
        <a:lstStyle/>
        <a:p>
          <a:pPr rtl="0"/>
          <a:r>
            <a:rPr lang="en-US" dirty="0" smtClean="0"/>
            <a:t>diff</a:t>
          </a:r>
          <a:endParaRPr lang="en-US" dirty="0"/>
        </a:p>
      </dgm:t>
    </dgm:pt>
    <dgm:pt modelId="{BE8E8472-31B0-4403-9117-5941B53A725B}" type="parTrans" cxnId="{A7688FEA-28C2-4BD3-BB70-0919337E57D0}">
      <dgm:prSet/>
      <dgm:spPr/>
      <dgm:t>
        <a:bodyPr/>
        <a:lstStyle/>
        <a:p>
          <a:endParaRPr lang="en-US"/>
        </a:p>
      </dgm:t>
    </dgm:pt>
    <dgm:pt modelId="{3327F15F-720D-41E9-8D00-D378EEAAF099}" type="sibTrans" cxnId="{A7688FEA-28C2-4BD3-BB70-0919337E57D0}">
      <dgm:prSet/>
      <dgm:spPr/>
      <dgm:t>
        <a:bodyPr/>
        <a:lstStyle/>
        <a:p>
          <a:endParaRPr lang="en-US"/>
        </a:p>
      </dgm:t>
    </dgm:pt>
    <dgm:pt modelId="{89B9093D-73D1-4C45-8D45-DC0374811D9A}">
      <dgm:prSet/>
      <dgm:spPr/>
      <dgm:t>
        <a:bodyPr/>
        <a:lstStyle/>
        <a:p>
          <a:pPr rtl="0"/>
          <a:r>
            <a:rPr lang="en-US" dirty="0" smtClean="0"/>
            <a:t>init</a:t>
          </a:r>
          <a:endParaRPr lang="en-US" dirty="0"/>
        </a:p>
      </dgm:t>
    </dgm:pt>
    <dgm:pt modelId="{52F90BE1-E134-415C-A418-0788F548A4EA}" type="parTrans" cxnId="{0DBE3C18-DB11-4386-AD21-3D4C97D78EB7}">
      <dgm:prSet/>
      <dgm:spPr/>
      <dgm:t>
        <a:bodyPr/>
        <a:lstStyle/>
        <a:p>
          <a:endParaRPr lang="en-US"/>
        </a:p>
      </dgm:t>
    </dgm:pt>
    <dgm:pt modelId="{171F3BE9-670C-4C3D-8268-A111D2FF6381}" type="sibTrans" cxnId="{0DBE3C18-DB11-4386-AD21-3D4C97D78EB7}">
      <dgm:prSet/>
      <dgm:spPr/>
      <dgm:t>
        <a:bodyPr/>
        <a:lstStyle/>
        <a:p>
          <a:endParaRPr lang="en-US"/>
        </a:p>
      </dgm:t>
    </dgm:pt>
    <dgm:pt modelId="{7CDEBFF1-121E-441C-BE3C-7CB907C42819}">
      <dgm:prSet/>
      <dgm:spPr/>
      <dgm:t>
        <a:bodyPr/>
        <a:lstStyle/>
        <a:p>
          <a:pPr rtl="0"/>
          <a:r>
            <a:rPr lang="en-US" dirty="0" smtClean="0"/>
            <a:t>log</a:t>
          </a:r>
          <a:endParaRPr lang="en-US" dirty="0"/>
        </a:p>
      </dgm:t>
    </dgm:pt>
    <dgm:pt modelId="{CFA4D427-0D99-4790-A71D-B35A0DD13E66}" type="parTrans" cxnId="{7B6DAC1E-9F2C-4E33-A9FD-D9F3BD6A648A}">
      <dgm:prSet/>
      <dgm:spPr/>
      <dgm:t>
        <a:bodyPr/>
        <a:lstStyle/>
        <a:p>
          <a:endParaRPr lang="en-US"/>
        </a:p>
      </dgm:t>
    </dgm:pt>
    <dgm:pt modelId="{AE5139C8-9BC4-4E8A-9E93-F78E33898C24}" type="sibTrans" cxnId="{7B6DAC1E-9F2C-4E33-A9FD-D9F3BD6A648A}">
      <dgm:prSet/>
      <dgm:spPr/>
      <dgm:t>
        <a:bodyPr/>
        <a:lstStyle/>
        <a:p>
          <a:endParaRPr lang="en-US"/>
        </a:p>
      </dgm:t>
    </dgm:pt>
    <dgm:pt modelId="{C17AAD33-7513-4428-A617-4F3495219794}">
      <dgm:prSet/>
      <dgm:spPr/>
      <dgm:t>
        <a:bodyPr/>
        <a:lstStyle/>
        <a:p>
          <a:pPr rtl="0"/>
          <a:r>
            <a:rPr lang="en-US" dirty="0" smtClean="0"/>
            <a:t>merge</a:t>
          </a:r>
          <a:endParaRPr lang="en-US" dirty="0"/>
        </a:p>
      </dgm:t>
    </dgm:pt>
    <dgm:pt modelId="{3E58A712-350D-47FB-BDBB-0046CC62A487}" type="parTrans" cxnId="{2E6B3055-78C8-4DE9-A515-CC9351B62C03}">
      <dgm:prSet/>
      <dgm:spPr/>
      <dgm:t>
        <a:bodyPr/>
        <a:lstStyle/>
        <a:p>
          <a:endParaRPr lang="en-US"/>
        </a:p>
      </dgm:t>
    </dgm:pt>
    <dgm:pt modelId="{A3D9E3CD-A2FB-4D28-AA73-AC841AF03C61}" type="sibTrans" cxnId="{2E6B3055-78C8-4DE9-A515-CC9351B62C03}">
      <dgm:prSet/>
      <dgm:spPr/>
      <dgm:t>
        <a:bodyPr/>
        <a:lstStyle/>
        <a:p>
          <a:endParaRPr lang="en-US"/>
        </a:p>
      </dgm:t>
    </dgm:pt>
    <dgm:pt modelId="{FB868072-4E16-49D5-A9E9-40FB47EA07EF}">
      <dgm:prSet/>
      <dgm:spPr/>
      <dgm:t>
        <a:bodyPr/>
        <a:lstStyle/>
        <a:p>
          <a:pPr rtl="0"/>
          <a:r>
            <a:rPr lang="en-US" dirty="0" smtClean="0"/>
            <a:t>pull</a:t>
          </a:r>
          <a:endParaRPr lang="en-US" dirty="0"/>
        </a:p>
      </dgm:t>
    </dgm:pt>
    <dgm:pt modelId="{8FB25EEA-7B26-417A-A22F-4860854E28A3}" type="parTrans" cxnId="{A3AAB81F-A4D1-4171-AA12-B036BC310162}">
      <dgm:prSet/>
      <dgm:spPr/>
      <dgm:t>
        <a:bodyPr/>
        <a:lstStyle/>
        <a:p>
          <a:endParaRPr lang="en-US"/>
        </a:p>
      </dgm:t>
    </dgm:pt>
    <dgm:pt modelId="{DAFE8DB4-FCAC-4AEB-954D-804DD61AC46E}" type="sibTrans" cxnId="{A3AAB81F-A4D1-4171-AA12-B036BC310162}">
      <dgm:prSet/>
      <dgm:spPr/>
      <dgm:t>
        <a:bodyPr/>
        <a:lstStyle/>
        <a:p>
          <a:endParaRPr lang="en-US"/>
        </a:p>
      </dgm:t>
    </dgm:pt>
    <dgm:pt modelId="{B579A7A0-A198-48EA-B629-6144EB1F24B4}">
      <dgm:prSet/>
      <dgm:spPr/>
      <dgm:t>
        <a:bodyPr/>
        <a:lstStyle/>
        <a:p>
          <a:pPr rtl="0"/>
          <a:r>
            <a:rPr lang="en-US" dirty="0" smtClean="0"/>
            <a:t>push</a:t>
          </a:r>
          <a:endParaRPr lang="en-US" dirty="0"/>
        </a:p>
      </dgm:t>
    </dgm:pt>
    <dgm:pt modelId="{AC2BBF87-A683-4377-A19C-98CA2D44EA5C}" type="parTrans" cxnId="{89A7C86B-B30C-4075-AD3E-DC2505AA83AC}">
      <dgm:prSet/>
      <dgm:spPr/>
      <dgm:t>
        <a:bodyPr/>
        <a:lstStyle/>
        <a:p>
          <a:endParaRPr lang="en-US"/>
        </a:p>
      </dgm:t>
    </dgm:pt>
    <dgm:pt modelId="{BC1915CF-0D19-47E8-A040-A15B7D0CF180}" type="sibTrans" cxnId="{89A7C86B-B30C-4075-AD3E-DC2505AA83AC}">
      <dgm:prSet/>
      <dgm:spPr/>
      <dgm:t>
        <a:bodyPr/>
        <a:lstStyle/>
        <a:p>
          <a:endParaRPr lang="en-US"/>
        </a:p>
      </dgm:t>
    </dgm:pt>
    <dgm:pt modelId="{1229A64E-FDA1-40F5-894C-73046FF89057}">
      <dgm:prSet/>
      <dgm:spPr/>
      <dgm:t>
        <a:bodyPr/>
        <a:lstStyle/>
        <a:p>
          <a:pPr rtl="0"/>
          <a:r>
            <a:rPr lang="en-US" dirty="0" smtClean="0"/>
            <a:t>status</a:t>
          </a:r>
          <a:endParaRPr lang="en-US" dirty="0"/>
        </a:p>
      </dgm:t>
    </dgm:pt>
    <dgm:pt modelId="{0B58B46C-1E67-4E1A-9B84-66E4B6118BAD}" type="parTrans" cxnId="{91CB817E-F01A-4664-B7E6-48FC91A915F3}">
      <dgm:prSet/>
      <dgm:spPr/>
      <dgm:t>
        <a:bodyPr/>
        <a:lstStyle/>
        <a:p>
          <a:endParaRPr lang="en-US"/>
        </a:p>
      </dgm:t>
    </dgm:pt>
    <dgm:pt modelId="{9EA842EC-4976-4631-9D7C-23100DA4AA07}" type="sibTrans" cxnId="{91CB817E-F01A-4664-B7E6-48FC91A915F3}">
      <dgm:prSet/>
      <dgm:spPr/>
      <dgm:t>
        <a:bodyPr/>
        <a:lstStyle/>
        <a:p>
          <a:endParaRPr lang="en-US"/>
        </a:p>
      </dgm:t>
    </dgm:pt>
    <dgm:pt modelId="{DA1D3C5F-2BF6-4DA2-A97D-CFB1B355A147}">
      <dgm:prSet/>
      <dgm:spPr/>
      <dgm:t>
        <a:bodyPr/>
        <a:lstStyle/>
        <a:p>
          <a:pPr rtl="0"/>
          <a:r>
            <a:rPr lang="en-US" dirty="0" err="1" smtClean="0"/>
            <a:t>rm</a:t>
          </a:r>
          <a:endParaRPr lang="en-US" dirty="0"/>
        </a:p>
      </dgm:t>
    </dgm:pt>
    <dgm:pt modelId="{1E0848F4-3E95-41E9-BD79-E4B2202BB48C}" type="parTrans" cxnId="{3B574D11-630B-4E4C-97EF-65F3BDA2EE65}">
      <dgm:prSet/>
      <dgm:spPr/>
      <dgm:t>
        <a:bodyPr/>
        <a:lstStyle/>
        <a:p>
          <a:endParaRPr lang="en-US"/>
        </a:p>
      </dgm:t>
    </dgm:pt>
    <dgm:pt modelId="{0AE9C3A6-44EC-403A-88F6-B905E11D7B84}" type="sibTrans" cxnId="{3B574D11-630B-4E4C-97EF-65F3BDA2EE65}">
      <dgm:prSet/>
      <dgm:spPr/>
      <dgm:t>
        <a:bodyPr/>
        <a:lstStyle/>
        <a:p>
          <a:endParaRPr lang="en-US"/>
        </a:p>
      </dgm:t>
    </dgm:pt>
    <dgm:pt modelId="{A0C7A432-1309-4CA3-B7DA-2A48878942FC}">
      <dgm:prSet/>
      <dgm:spPr/>
      <dgm:t>
        <a:bodyPr/>
        <a:lstStyle/>
        <a:p>
          <a:pPr rtl="0"/>
          <a:r>
            <a:rPr lang="en-US" dirty="0" err="1" smtClean="0"/>
            <a:t>mv</a:t>
          </a:r>
          <a:endParaRPr lang="en-US" dirty="0"/>
        </a:p>
      </dgm:t>
    </dgm:pt>
    <dgm:pt modelId="{AD655AD2-728C-46B2-BB7E-A2A6398D247D}" type="parTrans" cxnId="{71573867-EEA0-41F3-8C7F-193B0A91CE5A}">
      <dgm:prSet/>
      <dgm:spPr/>
      <dgm:t>
        <a:bodyPr/>
        <a:lstStyle/>
        <a:p>
          <a:endParaRPr lang="en-US"/>
        </a:p>
      </dgm:t>
    </dgm:pt>
    <dgm:pt modelId="{8AFF8906-F340-420B-90F8-816CB9F05435}" type="sibTrans" cxnId="{71573867-EEA0-41F3-8C7F-193B0A91CE5A}">
      <dgm:prSet/>
      <dgm:spPr/>
      <dgm:t>
        <a:bodyPr/>
        <a:lstStyle/>
        <a:p>
          <a:endParaRPr lang="en-US"/>
        </a:p>
      </dgm:t>
    </dgm:pt>
    <dgm:pt modelId="{19D703BE-8F90-46F1-BCC1-17752C2AB9EC}" type="pres">
      <dgm:prSet presAssocID="{08FDA4B6-D7AA-4E00-BF58-1AB87DC3DD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4C4F2C-A037-42D4-8141-B0FEA4A82A41}" type="pres">
      <dgm:prSet presAssocID="{CFF76E5E-DDD5-46CF-8B89-12107B618F30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86863-7FC1-418B-A3B3-BDB29BC6E764}" type="pres">
      <dgm:prSet presAssocID="{CFF76E5E-DDD5-46CF-8B89-12107B618F30}" presName="spNode" presStyleCnt="0"/>
      <dgm:spPr/>
    </dgm:pt>
    <dgm:pt modelId="{FE0B7A4D-E2AB-4C28-95AD-CC37DD622174}" type="pres">
      <dgm:prSet presAssocID="{B984A6D8-977E-4B40-A625-8712C7DA8B66}" presName="sibTrans" presStyleLbl="sibTrans1D1" presStyleIdx="0" presStyleCnt="14"/>
      <dgm:spPr/>
      <dgm:t>
        <a:bodyPr/>
        <a:lstStyle/>
        <a:p>
          <a:endParaRPr lang="en-US"/>
        </a:p>
      </dgm:t>
    </dgm:pt>
    <dgm:pt modelId="{1B9269A1-D3AF-4FF4-920A-072167E0A472}" type="pres">
      <dgm:prSet presAssocID="{DA1D3C5F-2BF6-4DA2-A97D-CFB1B355A147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3373B-B062-4720-BE19-33D36ED47F6E}" type="pres">
      <dgm:prSet presAssocID="{DA1D3C5F-2BF6-4DA2-A97D-CFB1B355A147}" presName="spNode" presStyleCnt="0"/>
      <dgm:spPr/>
    </dgm:pt>
    <dgm:pt modelId="{B73CAE63-2403-4B2B-97ED-DAB20E6830C4}" type="pres">
      <dgm:prSet presAssocID="{0AE9C3A6-44EC-403A-88F6-B905E11D7B84}" presName="sibTrans" presStyleLbl="sibTrans1D1" presStyleIdx="1" presStyleCnt="14"/>
      <dgm:spPr/>
      <dgm:t>
        <a:bodyPr/>
        <a:lstStyle/>
        <a:p>
          <a:endParaRPr lang="en-US"/>
        </a:p>
      </dgm:t>
    </dgm:pt>
    <dgm:pt modelId="{07C8F707-FC69-41CF-BA75-1F3F3BD5EC8A}" type="pres">
      <dgm:prSet presAssocID="{A0C7A432-1309-4CA3-B7DA-2A48878942FC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3F33F-DCC5-42DD-9918-F5EEB4F4EF5C}" type="pres">
      <dgm:prSet presAssocID="{A0C7A432-1309-4CA3-B7DA-2A48878942FC}" presName="spNode" presStyleCnt="0"/>
      <dgm:spPr/>
    </dgm:pt>
    <dgm:pt modelId="{EB1BF5C4-3B55-4750-8FF6-7BD08F612B98}" type="pres">
      <dgm:prSet presAssocID="{8AFF8906-F340-420B-90F8-816CB9F05435}" presName="sibTrans" presStyleLbl="sibTrans1D1" presStyleIdx="2" presStyleCnt="14"/>
      <dgm:spPr/>
      <dgm:t>
        <a:bodyPr/>
        <a:lstStyle/>
        <a:p>
          <a:endParaRPr lang="en-US"/>
        </a:p>
      </dgm:t>
    </dgm:pt>
    <dgm:pt modelId="{D1BAEC37-6D8C-4F2C-85D3-28C36590B1E9}" type="pres">
      <dgm:prSet presAssocID="{3D0CC578-7F48-4D6F-9942-9CD73A9ED0D9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9205-1828-4B3B-AFCF-0A91F8069786}" type="pres">
      <dgm:prSet presAssocID="{3D0CC578-7F48-4D6F-9942-9CD73A9ED0D9}" presName="spNode" presStyleCnt="0"/>
      <dgm:spPr/>
    </dgm:pt>
    <dgm:pt modelId="{EE9D06F2-68B2-4C18-BEE3-2923133FEDBB}" type="pres">
      <dgm:prSet presAssocID="{91EAF014-A3C2-4C09-9040-1EE618E6EC05}" presName="sibTrans" presStyleLbl="sibTrans1D1" presStyleIdx="3" presStyleCnt="14"/>
      <dgm:spPr/>
      <dgm:t>
        <a:bodyPr/>
        <a:lstStyle/>
        <a:p>
          <a:endParaRPr lang="en-US"/>
        </a:p>
      </dgm:t>
    </dgm:pt>
    <dgm:pt modelId="{A4ED4080-E668-4ED7-B78D-9B33B9244A15}" type="pres">
      <dgm:prSet presAssocID="{D657566A-4A2D-46D5-A8BE-C41F47026316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D717-BEA7-4AF6-B081-4E96E76D76C0}" type="pres">
      <dgm:prSet presAssocID="{D657566A-4A2D-46D5-A8BE-C41F47026316}" presName="spNode" presStyleCnt="0"/>
      <dgm:spPr/>
    </dgm:pt>
    <dgm:pt modelId="{BFF5B4B0-28CC-44D5-853D-4A598C3B5DAA}" type="pres">
      <dgm:prSet presAssocID="{E3F63375-CB79-416E-A028-EFC76B5FB8F3}" presName="sibTrans" presStyleLbl="sibTrans1D1" presStyleIdx="4" presStyleCnt="14"/>
      <dgm:spPr/>
      <dgm:t>
        <a:bodyPr/>
        <a:lstStyle/>
        <a:p>
          <a:endParaRPr lang="en-US"/>
        </a:p>
      </dgm:t>
    </dgm:pt>
    <dgm:pt modelId="{36D88B9D-0114-4381-847D-C8BA67993324}" type="pres">
      <dgm:prSet presAssocID="{33DC6EDE-F125-4B54-A73C-2022CF45F99A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513AA-20E5-4309-82AA-175FB026127C}" type="pres">
      <dgm:prSet presAssocID="{33DC6EDE-F125-4B54-A73C-2022CF45F99A}" presName="spNode" presStyleCnt="0"/>
      <dgm:spPr/>
    </dgm:pt>
    <dgm:pt modelId="{D1FC202E-D2D5-4C7E-B235-F563190FB40B}" type="pres">
      <dgm:prSet presAssocID="{ABF2D866-013B-4F3D-8988-43218FB9C2D4}" presName="sibTrans" presStyleLbl="sibTrans1D1" presStyleIdx="5" presStyleCnt="14"/>
      <dgm:spPr/>
      <dgm:t>
        <a:bodyPr/>
        <a:lstStyle/>
        <a:p>
          <a:endParaRPr lang="en-US"/>
        </a:p>
      </dgm:t>
    </dgm:pt>
    <dgm:pt modelId="{CF0E4AB7-A858-43CF-859E-01EB9CE7345B}" type="pres">
      <dgm:prSet presAssocID="{F5013960-492B-4CE6-8718-5BC546FE0214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02534-DEF4-44C7-B0D0-5D97CA225A2B}" type="pres">
      <dgm:prSet presAssocID="{F5013960-492B-4CE6-8718-5BC546FE0214}" presName="spNode" presStyleCnt="0"/>
      <dgm:spPr/>
    </dgm:pt>
    <dgm:pt modelId="{795AF8E4-F790-40DC-86DE-C9A029C89536}" type="pres">
      <dgm:prSet presAssocID="{A41EE0B3-5646-46E6-882B-289BED6EBC0E}" presName="sibTrans" presStyleLbl="sibTrans1D1" presStyleIdx="6" presStyleCnt="14"/>
      <dgm:spPr/>
      <dgm:t>
        <a:bodyPr/>
        <a:lstStyle/>
        <a:p>
          <a:endParaRPr lang="en-US"/>
        </a:p>
      </dgm:t>
    </dgm:pt>
    <dgm:pt modelId="{24B65096-3224-4D67-B0D4-A4F2B99951A3}" type="pres">
      <dgm:prSet presAssocID="{A9B897D5-23BC-487C-96DF-41E77ADEE58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40109-5E3A-43B4-9FDB-DA9C6C61FFDD}" type="pres">
      <dgm:prSet presAssocID="{A9B897D5-23BC-487C-96DF-41E77ADEE58C}" presName="spNode" presStyleCnt="0"/>
      <dgm:spPr/>
    </dgm:pt>
    <dgm:pt modelId="{A2DA7127-D14B-4E3E-B1F6-46F61B8264DC}" type="pres">
      <dgm:prSet presAssocID="{3327F15F-720D-41E9-8D00-D378EEAAF099}" presName="sibTrans" presStyleLbl="sibTrans1D1" presStyleIdx="7" presStyleCnt="14"/>
      <dgm:spPr/>
      <dgm:t>
        <a:bodyPr/>
        <a:lstStyle/>
        <a:p>
          <a:endParaRPr lang="en-US"/>
        </a:p>
      </dgm:t>
    </dgm:pt>
    <dgm:pt modelId="{F4E52FDB-0E1F-47D9-B7B8-4C9DE9C9F3E5}" type="pres">
      <dgm:prSet presAssocID="{89B9093D-73D1-4C45-8D45-DC0374811D9A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6326C-368D-4EE2-ABAB-F1C1DA6237F2}" type="pres">
      <dgm:prSet presAssocID="{89B9093D-73D1-4C45-8D45-DC0374811D9A}" presName="spNode" presStyleCnt="0"/>
      <dgm:spPr/>
    </dgm:pt>
    <dgm:pt modelId="{AE1092C1-ACF8-4C7F-B1DD-A109DC1378EE}" type="pres">
      <dgm:prSet presAssocID="{171F3BE9-670C-4C3D-8268-A111D2FF6381}" presName="sibTrans" presStyleLbl="sibTrans1D1" presStyleIdx="8" presStyleCnt="14"/>
      <dgm:spPr/>
      <dgm:t>
        <a:bodyPr/>
        <a:lstStyle/>
        <a:p>
          <a:endParaRPr lang="en-US"/>
        </a:p>
      </dgm:t>
    </dgm:pt>
    <dgm:pt modelId="{44C2DD37-10BD-4DEA-A250-E5CBC9093039}" type="pres">
      <dgm:prSet presAssocID="{7CDEBFF1-121E-441C-BE3C-7CB907C42819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C002E-7891-4000-A355-E5D45ED1CD61}" type="pres">
      <dgm:prSet presAssocID="{7CDEBFF1-121E-441C-BE3C-7CB907C42819}" presName="spNode" presStyleCnt="0"/>
      <dgm:spPr/>
    </dgm:pt>
    <dgm:pt modelId="{7DA42696-BE10-4FFA-A2EC-13C81642BC1A}" type="pres">
      <dgm:prSet presAssocID="{AE5139C8-9BC4-4E8A-9E93-F78E33898C24}" presName="sibTrans" presStyleLbl="sibTrans1D1" presStyleIdx="9" presStyleCnt="14"/>
      <dgm:spPr/>
      <dgm:t>
        <a:bodyPr/>
        <a:lstStyle/>
        <a:p>
          <a:endParaRPr lang="en-US"/>
        </a:p>
      </dgm:t>
    </dgm:pt>
    <dgm:pt modelId="{B71A6449-3E7B-46E6-8843-2CF29A60D15D}" type="pres">
      <dgm:prSet presAssocID="{C17AAD33-7513-4428-A617-4F3495219794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4B00D-7EBB-4C9E-9905-9C1443F4C82A}" type="pres">
      <dgm:prSet presAssocID="{C17AAD33-7513-4428-A617-4F3495219794}" presName="spNode" presStyleCnt="0"/>
      <dgm:spPr/>
    </dgm:pt>
    <dgm:pt modelId="{E1930803-288E-45E8-BA07-A9AF78BFC307}" type="pres">
      <dgm:prSet presAssocID="{A3D9E3CD-A2FB-4D28-AA73-AC841AF03C61}" presName="sibTrans" presStyleLbl="sibTrans1D1" presStyleIdx="10" presStyleCnt="14"/>
      <dgm:spPr/>
      <dgm:t>
        <a:bodyPr/>
        <a:lstStyle/>
        <a:p>
          <a:endParaRPr lang="en-US"/>
        </a:p>
      </dgm:t>
    </dgm:pt>
    <dgm:pt modelId="{01CBBFAF-FE6A-40F1-990D-DE757749C74B}" type="pres">
      <dgm:prSet presAssocID="{FB868072-4E16-49D5-A9E9-40FB47EA07EF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1984-380F-4865-A1E8-8EDA1FDCEC9B}" type="pres">
      <dgm:prSet presAssocID="{FB868072-4E16-49D5-A9E9-40FB47EA07EF}" presName="spNode" presStyleCnt="0"/>
      <dgm:spPr/>
    </dgm:pt>
    <dgm:pt modelId="{83CF2594-E185-48D6-94CD-8A2B3545F70F}" type="pres">
      <dgm:prSet presAssocID="{DAFE8DB4-FCAC-4AEB-954D-804DD61AC46E}" presName="sibTrans" presStyleLbl="sibTrans1D1" presStyleIdx="11" presStyleCnt="14"/>
      <dgm:spPr/>
      <dgm:t>
        <a:bodyPr/>
        <a:lstStyle/>
        <a:p>
          <a:endParaRPr lang="en-US"/>
        </a:p>
      </dgm:t>
    </dgm:pt>
    <dgm:pt modelId="{99845BE8-A205-4FD3-A8A6-913B65A3FAA6}" type="pres">
      <dgm:prSet presAssocID="{B579A7A0-A198-48EA-B629-6144EB1F24B4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E1CAE-12BF-43BE-8D9B-79592ABFCC5F}" type="pres">
      <dgm:prSet presAssocID="{B579A7A0-A198-48EA-B629-6144EB1F24B4}" presName="spNode" presStyleCnt="0"/>
      <dgm:spPr/>
    </dgm:pt>
    <dgm:pt modelId="{1C49AF69-26C1-4DAC-8120-6B0BA008EEA8}" type="pres">
      <dgm:prSet presAssocID="{BC1915CF-0D19-47E8-A040-A15B7D0CF180}" presName="sibTrans" presStyleLbl="sibTrans1D1" presStyleIdx="12" presStyleCnt="14"/>
      <dgm:spPr/>
      <dgm:t>
        <a:bodyPr/>
        <a:lstStyle/>
        <a:p>
          <a:endParaRPr lang="en-US"/>
        </a:p>
      </dgm:t>
    </dgm:pt>
    <dgm:pt modelId="{40201557-FA28-4939-8519-C3E00B37EC7C}" type="pres">
      <dgm:prSet presAssocID="{1229A64E-FDA1-40F5-894C-73046FF89057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1B6B9-E9E8-4F20-848C-DBE513A549B4}" type="pres">
      <dgm:prSet presAssocID="{1229A64E-FDA1-40F5-894C-73046FF89057}" presName="spNode" presStyleCnt="0"/>
      <dgm:spPr/>
    </dgm:pt>
    <dgm:pt modelId="{B6EE42A7-FF09-404B-B8B1-A31B0D287AB8}" type="pres">
      <dgm:prSet presAssocID="{9EA842EC-4976-4631-9D7C-23100DA4AA07}" presName="sibTrans" presStyleLbl="sibTrans1D1" presStyleIdx="13" presStyleCnt="14"/>
      <dgm:spPr/>
      <dgm:t>
        <a:bodyPr/>
        <a:lstStyle/>
        <a:p>
          <a:endParaRPr lang="en-US"/>
        </a:p>
      </dgm:t>
    </dgm:pt>
  </dgm:ptLst>
  <dgm:cxnLst>
    <dgm:cxn modelId="{89A7C86B-B30C-4075-AD3E-DC2505AA83AC}" srcId="{08FDA4B6-D7AA-4E00-BF58-1AB87DC3DD2D}" destId="{B579A7A0-A198-48EA-B629-6144EB1F24B4}" srcOrd="12" destOrd="0" parTransId="{AC2BBF87-A683-4377-A19C-98CA2D44EA5C}" sibTransId="{BC1915CF-0D19-47E8-A040-A15B7D0CF180}"/>
    <dgm:cxn modelId="{C528130B-6836-421F-A93F-32C7375E3101}" type="presOf" srcId="{FB868072-4E16-49D5-A9E9-40FB47EA07EF}" destId="{01CBBFAF-FE6A-40F1-990D-DE757749C74B}" srcOrd="0" destOrd="0" presId="urn:microsoft.com/office/officeart/2005/8/layout/cycle6"/>
    <dgm:cxn modelId="{DC5BD1F9-E5F3-4B9D-9A8D-CB51135F36F0}" type="presOf" srcId="{08FDA4B6-D7AA-4E00-BF58-1AB87DC3DD2D}" destId="{19D703BE-8F90-46F1-BCC1-17752C2AB9EC}" srcOrd="0" destOrd="0" presId="urn:microsoft.com/office/officeart/2005/8/layout/cycle6"/>
    <dgm:cxn modelId="{3A156526-21A5-4D04-B585-CD0AACE05342}" type="presOf" srcId="{171F3BE9-670C-4C3D-8268-A111D2FF6381}" destId="{AE1092C1-ACF8-4C7F-B1DD-A109DC1378EE}" srcOrd="0" destOrd="0" presId="urn:microsoft.com/office/officeart/2005/8/layout/cycle6"/>
    <dgm:cxn modelId="{91CB817E-F01A-4664-B7E6-48FC91A915F3}" srcId="{08FDA4B6-D7AA-4E00-BF58-1AB87DC3DD2D}" destId="{1229A64E-FDA1-40F5-894C-73046FF89057}" srcOrd="13" destOrd="0" parTransId="{0B58B46C-1E67-4E1A-9B84-66E4B6118BAD}" sibTransId="{9EA842EC-4976-4631-9D7C-23100DA4AA07}"/>
    <dgm:cxn modelId="{1B9692C0-676D-4556-BCB9-5B5C74D8C7D9}" type="presOf" srcId="{3327F15F-720D-41E9-8D00-D378EEAAF099}" destId="{A2DA7127-D14B-4E3E-B1F6-46F61B8264DC}" srcOrd="0" destOrd="0" presId="urn:microsoft.com/office/officeart/2005/8/layout/cycle6"/>
    <dgm:cxn modelId="{A3CEDF30-CC10-4CB6-93C1-29FA19A87672}" type="presOf" srcId="{B984A6D8-977E-4B40-A625-8712C7DA8B66}" destId="{FE0B7A4D-E2AB-4C28-95AD-CC37DD622174}" srcOrd="0" destOrd="0" presId="urn:microsoft.com/office/officeart/2005/8/layout/cycle6"/>
    <dgm:cxn modelId="{39DA3C14-0DD8-40C8-8350-E0A4BA8F9C17}" type="presOf" srcId="{F5013960-492B-4CE6-8718-5BC546FE0214}" destId="{CF0E4AB7-A858-43CF-859E-01EB9CE7345B}" srcOrd="0" destOrd="0" presId="urn:microsoft.com/office/officeart/2005/8/layout/cycle6"/>
    <dgm:cxn modelId="{4D892600-36AC-4C81-A26A-124DF3E4C013}" type="presOf" srcId="{E3F63375-CB79-416E-A028-EFC76B5FB8F3}" destId="{BFF5B4B0-28CC-44D5-853D-4A598C3B5DAA}" srcOrd="0" destOrd="0" presId="urn:microsoft.com/office/officeart/2005/8/layout/cycle6"/>
    <dgm:cxn modelId="{A3AAB81F-A4D1-4171-AA12-B036BC310162}" srcId="{08FDA4B6-D7AA-4E00-BF58-1AB87DC3DD2D}" destId="{FB868072-4E16-49D5-A9E9-40FB47EA07EF}" srcOrd="11" destOrd="0" parTransId="{8FB25EEA-7B26-417A-A22F-4860854E28A3}" sibTransId="{DAFE8DB4-FCAC-4AEB-954D-804DD61AC46E}"/>
    <dgm:cxn modelId="{254A9538-F109-416A-8CB7-B7302CF61702}" type="presOf" srcId="{CFF76E5E-DDD5-46CF-8B89-12107B618F30}" destId="{F24C4F2C-A037-42D4-8141-B0FEA4A82A41}" srcOrd="0" destOrd="0" presId="urn:microsoft.com/office/officeart/2005/8/layout/cycle6"/>
    <dgm:cxn modelId="{6FDF3102-F349-41F1-8B18-B3FFC0EAE9E9}" type="presOf" srcId="{AE5139C8-9BC4-4E8A-9E93-F78E33898C24}" destId="{7DA42696-BE10-4FFA-A2EC-13C81642BC1A}" srcOrd="0" destOrd="0" presId="urn:microsoft.com/office/officeart/2005/8/layout/cycle6"/>
    <dgm:cxn modelId="{7B6DAC1E-9F2C-4E33-A9FD-D9F3BD6A648A}" srcId="{08FDA4B6-D7AA-4E00-BF58-1AB87DC3DD2D}" destId="{7CDEBFF1-121E-441C-BE3C-7CB907C42819}" srcOrd="9" destOrd="0" parTransId="{CFA4D427-0D99-4790-A71D-B35A0DD13E66}" sibTransId="{AE5139C8-9BC4-4E8A-9E93-F78E33898C24}"/>
    <dgm:cxn modelId="{D2112447-703A-4768-80A7-8AB35153FD78}" srcId="{08FDA4B6-D7AA-4E00-BF58-1AB87DC3DD2D}" destId="{33DC6EDE-F125-4B54-A73C-2022CF45F99A}" srcOrd="5" destOrd="0" parTransId="{2C47ADF2-68F5-4EE6-86DC-82774B566116}" sibTransId="{ABF2D866-013B-4F3D-8988-43218FB9C2D4}"/>
    <dgm:cxn modelId="{A13FBED8-B1D1-4876-AA95-9A373BBB84DA}" type="presOf" srcId="{91EAF014-A3C2-4C09-9040-1EE618E6EC05}" destId="{EE9D06F2-68B2-4C18-BEE3-2923133FEDBB}" srcOrd="0" destOrd="0" presId="urn:microsoft.com/office/officeart/2005/8/layout/cycle6"/>
    <dgm:cxn modelId="{061F15B2-2F4B-47C4-B0F8-5EC8C433A116}" type="presOf" srcId="{A41EE0B3-5646-46E6-882B-289BED6EBC0E}" destId="{795AF8E4-F790-40DC-86DE-C9A029C89536}" srcOrd="0" destOrd="0" presId="urn:microsoft.com/office/officeart/2005/8/layout/cycle6"/>
    <dgm:cxn modelId="{0DBE3C18-DB11-4386-AD21-3D4C97D78EB7}" srcId="{08FDA4B6-D7AA-4E00-BF58-1AB87DC3DD2D}" destId="{89B9093D-73D1-4C45-8D45-DC0374811D9A}" srcOrd="8" destOrd="0" parTransId="{52F90BE1-E134-415C-A418-0788F548A4EA}" sibTransId="{171F3BE9-670C-4C3D-8268-A111D2FF6381}"/>
    <dgm:cxn modelId="{5A1479F1-669D-4E88-9B09-DF9C06E3450F}" type="presOf" srcId="{D657566A-4A2D-46D5-A8BE-C41F47026316}" destId="{A4ED4080-E668-4ED7-B78D-9B33B9244A15}" srcOrd="0" destOrd="0" presId="urn:microsoft.com/office/officeart/2005/8/layout/cycle6"/>
    <dgm:cxn modelId="{88E984A3-8BDB-4860-8C72-11B8DBC5CB80}" type="presOf" srcId="{A9B897D5-23BC-487C-96DF-41E77ADEE58C}" destId="{24B65096-3224-4D67-B0D4-A4F2B99951A3}" srcOrd="0" destOrd="0" presId="urn:microsoft.com/office/officeart/2005/8/layout/cycle6"/>
    <dgm:cxn modelId="{0B59E9F3-FA8C-4B30-BF13-E5A97E7F3FB1}" type="presOf" srcId="{89B9093D-73D1-4C45-8D45-DC0374811D9A}" destId="{F4E52FDB-0E1F-47D9-B7B8-4C9DE9C9F3E5}" srcOrd="0" destOrd="0" presId="urn:microsoft.com/office/officeart/2005/8/layout/cycle6"/>
    <dgm:cxn modelId="{DB5C6B4F-B7B7-4AA7-A3EE-FC30BA8D8080}" type="presOf" srcId="{7CDEBFF1-121E-441C-BE3C-7CB907C42819}" destId="{44C2DD37-10BD-4DEA-A250-E5CBC9093039}" srcOrd="0" destOrd="0" presId="urn:microsoft.com/office/officeart/2005/8/layout/cycle6"/>
    <dgm:cxn modelId="{9D7C606D-B10E-4B82-8839-22032EAD1A85}" srcId="{08FDA4B6-D7AA-4E00-BF58-1AB87DC3DD2D}" destId="{F5013960-492B-4CE6-8718-5BC546FE0214}" srcOrd="6" destOrd="0" parTransId="{59C45233-CEB0-4F69-BA6A-48733928FC8B}" sibTransId="{A41EE0B3-5646-46E6-882B-289BED6EBC0E}"/>
    <dgm:cxn modelId="{60A382C1-9DB1-434E-A7BF-259647BB17E2}" type="presOf" srcId="{1229A64E-FDA1-40F5-894C-73046FF89057}" destId="{40201557-FA28-4939-8519-C3E00B37EC7C}" srcOrd="0" destOrd="0" presId="urn:microsoft.com/office/officeart/2005/8/layout/cycle6"/>
    <dgm:cxn modelId="{B1E0BD4B-2B52-46E1-8AFF-7C41BF510E3A}" type="presOf" srcId="{0AE9C3A6-44EC-403A-88F6-B905E11D7B84}" destId="{B73CAE63-2403-4B2B-97ED-DAB20E6830C4}" srcOrd="0" destOrd="0" presId="urn:microsoft.com/office/officeart/2005/8/layout/cycle6"/>
    <dgm:cxn modelId="{A7688FEA-28C2-4BD3-BB70-0919337E57D0}" srcId="{08FDA4B6-D7AA-4E00-BF58-1AB87DC3DD2D}" destId="{A9B897D5-23BC-487C-96DF-41E77ADEE58C}" srcOrd="7" destOrd="0" parTransId="{BE8E8472-31B0-4403-9117-5941B53A725B}" sibTransId="{3327F15F-720D-41E9-8D00-D378EEAAF099}"/>
    <dgm:cxn modelId="{34244110-E251-41B1-A8BE-0B1517010C88}" type="presOf" srcId="{9EA842EC-4976-4631-9D7C-23100DA4AA07}" destId="{B6EE42A7-FF09-404B-B8B1-A31B0D287AB8}" srcOrd="0" destOrd="0" presId="urn:microsoft.com/office/officeart/2005/8/layout/cycle6"/>
    <dgm:cxn modelId="{2E6B3055-78C8-4DE9-A515-CC9351B62C03}" srcId="{08FDA4B6-D7AA-4E00-BF58-1AB87DC3DD2D}" destId="{C17AAD33-7513-4428-A617-4F3495219794}" srcOrd="10" destOrd="0" parTransId="{3E58A712-350D-47FB-BDBB-0046CC62A487}" sibTransId="{A3D9E3CD-A2FB-4D28-AA73-AC841AF03C61}"/>
    <dgm:cxn modelId="{07404C51-4D97-4C4E-A4E2-85103B7CD1B0}" type="presOf" srcId="{A3D9E3CD-A2FB-4D28-AA73-AC841AF03C61}" destId="{E1930803-288E-45E8-BA07-A9AF78BFC307}" srcOrd="0" destOrd="0" presId="urn:microsoft.com/office/officeart/2005/8/layout/cycle6"/>
    <dgm:cxn modelId="{778FF06C-0033-471F-BB8D-8DDFE88C0F56}" type="presOf" srcId="{33DC6EDE-F125-4B54-A73C-2022CF45F99A}" destId="{36D88B9D-0114-4381-847D-C8BA67993324}" srcOrd="0" destOrd="0" presId="urn:microsoft.com/office/officeart/2005/8/layout/cycle6"/>
    <dgm:cxn modelId="{71573867-EEA0-41F3-8C7F-193B0A91CE5A}" srcId="{08FDA4B6-D7AA-4E00-BF58-1AB87DC3DD2D}" destId="{A0C7A432-1309-4CA3-B7DA-2A48878942FC}" srcOrd="2" destOrd="0" parTransId="{AD655AD2-728C-46B2-BB7E-A2A6398D247D}" sibTransId="{8AFF8906-F340-420B-90F8-816CB9F05435}"/>
    <dgm:cxn modelId="{40111206-23A0-4EEF-B401-B323EE6E7744}" type="presOf" srcId="{DA1D3C5F-2BF6-4DA2-A97D-CFB1B355A147}" destId="{1B9269A1-D3AF-4FF4-920A-072167E0A472}" srcOrd="0" destOrd="0" presId="urn:microsoft.com/office/officeart/2005/8/layout/cycle6"/>
    <dgm:cxn modelId="{ACC615A1-9258-448A-BA4C-CA7CB5C2EC6B}" type="presOf" srcId="{BC1915CF-0D19-47E8-A040-A15B7D0CF180}" destId="{1C49AF69-26C1-4DAC-8120-6B0BA008EEA8}" srcOrd="0" destOrd="0" presId="urn:microsoft.com/office/officeart/2005/8/layout/cycle6"/>
    <dgm:cxn modelId="{13CC3F03-2727-4B85-87A1-DFE6617272C2}" type="presOf" srcId="{3D0CC578-7F48-4D6F-9942-9CD73A9ED0D9}" destId="{D1BAEC37-6D8C-4F2C-85D3-28C36590B1E9}" srcOrd="0" destOrd="0" presId="urn:microsoft.com/office/officeart/2005/8/layout/cycle6"/>
    <dgm:cxn modelId="{EA95AA25-F0F5-44DD-B1B5-D12EC7887DAB}" srcId="{08FDA4B6-D7AA-4E00-BF58-1AB87DC3DD2D}" destId="{D657566A-4A2D-46D5-A8BE-C41F47026316}" srcOrd="4" destOrd="0" parTransId="{4190D48D-BC14-41DF-B020-EB8D23CBE969}" sibTransId="{E3F63375-CB79-416E-A028-EFC76B5FB8F3}"/>
    <dgm:cxn modelId="{111836CB-95AB-4C76-9179-8F199DDFDE73}" type="presOf" srcId="{B579A7A0-A198-48EA-B629-6144EB1F24B4}" destId="{99845BE8-A205-4FD3-A8A6-913B65A3FAA6}" srcOrd="0" destOrd="0" presId="urn:microsoft.com/office/officeart/2005/8/layout/cycle6"/>
    <dgm:cxn modelId="{1A996002-ADB1-45B7-B22A-AFDA591E17B7}" type="presOf" srcId="{8AFF8906-F340-420B-90F8-816CB9F05435}" destId="{EB1BF5C4-3B55-4750-8FF6-7BD08F612B98}" srcOrd="0" destOrd="0" presId="urn:microsoft.com/office/officeart/2005/8/layout/cycle6"/>
    <dgm:cxn modelId="{1A4F606B-8818-4665-BA46-DAC7DE42A9CB}" type="presOf" srcId="{A0C7A432-1309-4CA3-B7DA-2A48878942FC}" destId="{07C8F707-FC69-41CF-BA75-1F3F3BD5EC8A}" srcOrd="0" destOrd="0" presId="urn:microsoft.com/office/officeart/2005/8/layout/cycle6"/>
    <dgm:cxn modelId="{47B5F531-6805-4908-82AD-E65A77CF9E8F}" type="presOf" srcId="{ABF2D866-013B-4F3D-8988-43218FB9C2D4}" destId="{D1FC202E-D2D5-4C7E-B235-F563190FB40B}" srcOrd="0" destOrd="0" presId="urn:microsoft.com/office/officeart/2005/8/layout/cycle6"/>
    <dgm:cxn modelId="{44E4133F-ECB7-41C9-A3A3-FE1B1D28C2A1}" type="presOf" srcId="{DAFE8DB4-FCAC-4AEB-954D-804DD61AC46E}" destId="{83CF2594-E185-48D6-94CD-8A2B3545F70F}" srcOrd="0" destOrd="0" presId="urn:microsoft.com/office/officeart/2005/8/layout/cycle6"/>
    <dgm:cxn modelId="{DA522DB2-68F3-46A6-BE19-C41DEEA6CB83}" srcId="{08FDA4B6-D7AA-4E00-BF58-1AB87DC3DD2D}" destId="{CFF76E5E-DDD5-46CF-8B89-12107B618F30}" srcOrd="0" destOrd="0" parTransId="{0FE13ED3-196A-4D33-ADF5-B4ABB0C5374B}" sibTransId="{B984A6D8-977E-4B40-A625-8712C7DA8B66}"/>
    <dgm:cxn modelId="{3B574D11-630B-4E4C-97EF-65F3BDA2EE65}" srcId="{08FDA4B6-D7AA-4E00-BF58-1AB87DC3DD2D}" destId="{DA1D3C5F-2BF6-4DA2-A97D-CFB1B355A147}" srcOrd="1" destOrd="0" parTransId="{1E0848F4-3E95-41E9-BD79-E4B2202BB48C}" sibTransId="{0AE9C3A6-44EC-403A-88F6-B905E11D7B84}"/>
    <dgm:cxn modelId="{3BFCE2A3-9943-4F3A-B6C6-FF59E8B65760}" srcId="{08FDA4B6-D7AA-4E00-BF58-1AB87DC3DD2D}" destId="{3D0CC578-7F48-4D6F-9942-9CD73A9ED0D9}" srcOrd="3" destOrd="0" parTransId="{32934E0F-5D17-4C9A-BC1D-2DCCD31E2B56}" sibTransId="{91EAF014-A3C2-4C09-9040-1EE618E6EC05}"/>
    <dgm:cxn modelId="{43BB0391-3784-43A0-BEAB-29DB71C7A422}" type="presOf" srcId="{C17AAD33-7513-4428-A617-4F3495219794}" destId="{B71A6449-3E7B-46E6-8843-2CF29A60D15D}" srcOrd="0" destOrd="0" presId="urn:microsoft.com/office/officeart/2005/8/layout/cycle6"/>
    <dgm:cxn modelId="{95C914E8-E004-4A41-9AF8-A00F1AE77C5A}" type="presParOf" srcId="{19D703BE-8F90-46F1-BCC1-17752C2AB9EC}" destId="{F24C4F2C-A037-42D4-8141-B0FEA4A82A41}" srcOrd="0" destOrd="0" presId="urn:microsoft.com/office/officeart/2005/8/layout/cycle6"/>
    <dgm:cxn modelId="{5E9248AC-23D9-42BA-9386-21795C212BC8}" type="presParOf" srcId="{19D703BE-8F90-46F1-BCC1-17752C2AB9EC}" destId="{C8786863-7FC1-418B-A3B3-BDB29BC6E764}" srcOrd="1" destOrd="0" presId="urn:microsoft.com/office/officeart/2005/8/layout/cycle6"/>
    <dgm:cxn modelId="{A5C8AFFD-D6C5-4307-91F0-EC777CAD3C0D}" type="presParOf" srcId="{19D703BE-8F90-46F1-BCC1-17752C2AB9EC}" destId="{FE0B7A4D-E2AB-4C28-95AD-CC37DD622174}" srcOrd="2" destOrd="0" presId="urn:microsoft.com/office/officeart/2005/8/layout/cycle6"/>
    <dgm:cxn modelId="{93EF58E1-BF42-4FD0-A33D-B0915CE39CB9}" type="presParOf" srcId="{19D703BE-8F90-46F1-BCC1-17752C2AB9EC}" destId="{1B9269A1-D3AF-4FF4-920A-072167E0A472}" srcOrd="3" destOrd="0" presId="urn:microsoft.com/office/officeart/2005/8/layout/cycle6"/>
    <dgm:cxn modelId="{20B39C45-E8E0-42D2-A878-79B05072E913}" type="presParOf" srcId="{19D703BE-8F90-46F1-BCC1-17752C2AB9EC}" destId="{C573373B-B062-4720-BE19-33D36ED47F6E}" srcOrd="4" destOrd="0" presId="urn:microsoft.com/office/officeart/2005/8/layout/cycle6"/>
    <dgm:cxn modelId="{FAA33F76-1282-4B8C-86C1-46C388D2A87B}" type="presParOf" srcId="{19D703BE-8F90-46F1-BCC1-17752C2AB9EC}" destId="{B73CAE63-2403-4B2B-97ED-DAB20E6830C4}" srcOrd="5" destOrd="0" presId="urn:microsoft.com/office/officeart/2005/8/layout/cycle6"/>
    <dgm:cxn modelId="{6A7E76C1-51B8-4E8F-8CE2-5139DE90C36A}" type="presParOf" srcId="{19D703BE-8F90-46F1-BCC1-17752C2AB9EC}" destId="{07C8F707-FC69-41CF-BA75-1F3F3BD5EC8A}" srcOrd="6" destOrd="0" presId="urn:microsoft.com/office/officeart/2005/8/layout/cycle6"/>
    <dgm:cxn modelId="{5E2E2373-9A3A-483F-912B-8204CE5FD4EA}" type="presParOf" srcId="{19D703BE-8F90-46F1-BCC1-17752C2AB9EC}" destId="{1BF3F33F-DCC5-42DD-9918-F5EEB4F4EF5C}" srcOrd="7" destOrd="0" presId="urn:microsoft.com/office/officeart/2005/8/layout/cycle6"/>
    <dgm:cxn modelId="{4537E92B-999E-457D-8F74-0BE4817B4476}" type="presParOf" srcId="{19D703BE-8F90-46F1-BCC1-17752C2AB9EC}" destId="{EB1BF5C4-3B55-4750-8FF6-7BD08F612B98}" srcOrd="8" destOrd="0" presId="urn:microsoft.com/office/officeart/2005/8/layout/cycle6"/>
    <dgm:cxn modelId="{AB1339BE-AC3E-44B4-9EC2-3379482C6DB4}" type="presParOf" srcId="{19D703BE-8F90-46F1-BCC1-17752C2AB9EC}" destId="{D1BAEC37-6D8C-4F2C-85D3-28C36590B1E9}" srcOrd="9" destOrd="0" presId="urn:microsoft.com/office/officeart/2005/8/layout/cycle6"/>
    <dgm:cxn modelId="{808CF9C9-57AB-4008-A411-531F94968D18}" type="presParOf" srcId="{19D703BE-8F90-46F1-BCC1-17752C2AB9EC}" destId="{84819205-1828-4B3B-AFCF-0A91F8069786}" srcOrd="10" destOrd="0" presId="urn:microsoft.com/office/officeart/2005/8/layout/cycle6"/>
    <dgm:cxn modelId="{AE43D2ED-323E-4B28-8281-99C17DEF314D}" type="presParOf" srcId="{19D703BE-8F90-46F1-BCC1-17752C2AB9EC}" destId="{EE9D06F2-68B2-4C18-BEE3-2923133FEDBB}" srcOrd="11" destOrd="0" presId="urn:microsoft.com/office/officeart/2005/8/layout/cycle6"/>
    <dgm:cxn modelId="{0B2B9345-2BC4-4322-9274-10AF725D926B}" type="presParOf" srcId="{19D703BE-8F90-46F1-BCC1-17752C2AB9EC}" destId="{A4ED4080-E668-4ED7-B78D-9B33B9244A15}" srcOrd="12" destOrd="0" presId="urn:microsoft.com/office/officeart/2005/8/layout/cycle6"/>
    <dgm:cxn modelId="{653DE0E7-BBA0-4496-B25E-E025BC41F1AE}" type="presParOf" srcId="{19D703BE-8F90-46F1-BCC1-17752C2AB9EC}" destId="{8B29D717-BEA7-4AF6-B081-4E96E76D76C0}" srcOrd="13" destOrd="0" presId="urn:microsoft.com/office/officeart/2005/8/layout/cycle6"/>
    <dgm:cxn modelId="{AF36EDC6-1A2A-4508-8F21-6410E67C2059}" type="presParOf" srcId="{19D703BE-8F90-46F1-BCC1-17752C2AB9EC}" destId="{BFF5B4B0-28CC-44D5-853D-4A598C3B5DAA}" srcOrd="14" destOrd="0" presId="urn:microsoft.com/office/officeart/2005/8/layout/cycle6"/>
    <dgm:cxn modelId="{B5F8D0DB-5A52-4508-9E30-AFC6BB2FB6B3}" type="presParOf" srcId="{19D703BE-8F90-46F1-BCC1-17752C2AB9EC}" destId="{36D88B9D-0114-4381-847D-C8BA67993324}" srcOrd="15" destOrd="0" presId="urn:microsoft.com/office/officeart/2005/8/layout/cycle6"/>
    <dgm:cxn modelId="{51811768-3961-45C6-9D61-52389DB445EB}" type="presParOf" srcId="{19D703BE-8F90-46F1-BCC1-17752C2AB9EC}" destId="{1E3513AA-20E5-4309-82AA-175FB026127C}" srcOrd="16" destOrd="0" presId="urn:microsoft.com/office/officeart/2005/8/layout/cycle6"/>
    <dgm:cxn modelId="{DD856656-CF42-4A22-8C62-023BDE60D505}" type="presParOf" srcId="{19D703BE-8F90-46F1-BCC1-17752C2AB9EC}" destId="{D1FC202E-D2D5-4C7E-B235-F563190FB40B}" srcOrd="17" destOrd="0" presId="urn:microsoft.com/office/officeart/2005/8/layout/cycle6"/>
    <dgm:cxn modelId="{6A2A2B56-5C58-4E1C-B86F-D4851C804A61}" type="presParOf" srcId="{19D703BE-8F90-46F1-BCC1-17752C2AB9EC}" destId="{CF0E4AB7-A858-43CF-859E-01EB9CE7345B}" srcOrd="18" destOrd="0" presId="urn:microsoft.com/office/officeart/2005/8/layout/cycle6"/>
    <dgm:cxn modelId="{4383DB8B-EA29-4BBF-BE97-383CBC181445}" type="presParOf" srcId="{19D703BE-8F90-46F1-BCC1-17752C2AB9EC}" destId="{60D02534-DEF4-44C7-B0D0-5D97CA225A2B}" srcOrd="19" destOrd="0" presId="urn:microsoft.com/office/officeart/2005/8/layout/cycle6"/>
    <dgm:cxn modelId="{8812DD2E-0790-48C9-93AF-1807E0D78D4F}" type="presParOf" srcId="{19D703BE-8F90-46F1-BCC1-17752C2AB9EC}" destId="{795AF8E4-F790-40DC-86DE-C9A029C89536}" srcOrd="20" destOrd="0" presId="urn:microsoft.com/office/officeart/2005/8/layout/cycle6"/>
    <dgm:cxn modelId="{B8919AA9-15B1-4609-824B-9F981422EC66}" type="presParOf" srcId="{19D703BE-8F90-46F1-BCC1-17752C2AB9EC}" destId="{24B65096-3224-4D67-B0D4-A4F2B99951A3}" srcOrd="21" destOrd="0" presId="urn:microsoft.com/office/officeart/2005/8/layout/cycle6"/>
    <dgm:cxn modelId="{1FE431E9-D798-425B-8AC2-4760A551BB34}" type="presParOf" srcId="{19D703BE-8F90-46F1-BCC1-17752C2AB9EC}" destId="{61340109-5E3A-43B4-9FDB-DA9C6C61FFDD}" srcOrd="22" destOrd="0" presId="urn:microsoft.com/office/officeart/2005/8/layout/cycle6"/>
    <dgm:cxn modelId="{E71834C5-761C-459E-A350-C1D312F9E615}" type="presParOf" srcId="{19D703BE-8F90-46F1-BCC1-17752C2AB9EC}" destId="{A2DA7127-D14B-4E3E-B1F6-46F61B8264DC}" srcOrd="23" destOrd="0" presId="urn:microsoft.com/office/officeart/2005/8/layout/cycle6"/>
    <dgm:cxn modelId="{3A6E91DC-DF06-47D4-8EC4-82F0F6BD5E26}" type="presParOf" srcId="{19D703BE-8F90-46F1-BCC1-17752C2AB9EC}" destId="{F4E52FDB-0E1F-47D9-B7B8-4C9DE9C9F3E5}" srcOrd="24" destOrd="0" presId="urn:microsoft.com/office/officeart/2005/8/layout/cycle6"/>
    <dgm:cxn modelId="{C97237B2-EA7F-4F54-B806-9CA48C8118BA}" type="presParOf" srcId="{19D703BE-8F90-46F1-BCC1-17752C2AB9EC}" destId="{C796326C-368D-4EE2-ABAB-F1C1DA6237F2}" srcOrd="25" destOrd="0" presId="urn:microsoft.com/office/officeart/2005/8/layout/cycle6"/>
    <dgm:cxn modelId="{CB6BCF38-B261-4C88-AEB6-9271EA0129F0}" type="presParOf" srcId="{19D703BE-8F90-46F1-BCC1-17752C2AB9EC}" destId="{AE1092C1-ACF8-4C7F-B1DD-A109DC1378EE}" srcOrd="26" destOrd="0" presId="urn:microsoft.com/office/officeart/2005/8/layout/cycle6"/>
    <dgm:cxn modelId="{503A94B5-FEAB-4717-B4C0-89EAE045E1E8}" type="presParOf" srcId="{19D703BE-8F90-46F1-BCC1-17752C2AB9EC}" destId="{44C2DD37-10BD-4DEA-A250-E5CBC9093039}" srcOrd="27" destOrd="0" presId="urn:microsoft.com/office/officeart/2005/8/layout/cycle6"/>
    <dgm:cxn modelId="{9EE8C508-FE67-4E63-B259-1D6D21955E37}" type="presParOf" srcId="{19D703BE-8F90-46F1-BCC1-17752C2AB9EC}" destId="{09FC002E-7891-4000-A355-E5D45ED1CD61}" srcOrd="28" destOrd="0" presId="urn:microsoft.com/office/officeart/2005/8/layout/cycle6"/>
    <dgm:cxn modelId="{B15FEF39-C85A-46C5-96B8-CA98CDBB6E63}" type="presParOf" srcId="{19D703BE-8F90-46F1-BCC1-17752C2AB9EC}" destId="{7DA42696-BE10-4FFA-A2EC-13C81642BC1A}" srcOrd="29" destOrd="0" presId="urn:microsoft.com/office/officeart/2005/8/layout/cycle6"/>
    <dgm:cxn modelId="{AD4754F8-07FD-4B34-A122-2FFEB3C87236}" type="presParOf" srcId="{19D703BE-8F90-46F1-BCC1-17752C2AB9EC}" destId="{B71A6449-3E7B-46E6-8843-2CF29A60D15D}" srcOrd="30" destOrd="0" presId="urn:microsoft.com/office/officeart/2005/8/layout/cycle6"/>
    <dgm:cxn modelId="{810CC72A-020D-4BD9-A92D-E22570A96BD9}" type="presParOf" srcId="{19D703BE-8F90-46F1-BCC1-17752C2AB9EC}" destId="{A5D4B00D-7EBB-4C9E-9905-9C1443F4C82A}" srcOrd="31" destOrd="0" presId="urn:microsoft.com/office/officeart/2005/8/layout/cycle6"/>
    <dgm:cxn modelId="{2CA74230-C4D5-44AE-BE63-F2B762A3CBD2}" type="presParOf" srcId="{19D703BE-8F90-46F1-BCC1-17752C2AB9EC}" destId="{E1930803-288E-45E8-BA07-A9AF78BFC307}" srcOrd="32" destOrd="0" presId="urn:microsoft.com/office/officeart/2005/8/layout/cycle6"/>
    <dgm:cxn modelId="{2F58B90C-0F28-4D09-A14A-AEB7DCDA8150}" type="presParOf" srcId="{19D703BE-8F90-46F1-BCC1-17752C2AB9EC}" destId="{01CBBFAF-FE6A-40F1-990D-DE757749C74B}" srcOrd="33" destOrd="0" presId="urn:microsoft.com/office/officeart/2005/8/layout/cycle6"/>
    <dgm:cxn modelId="{47958B13-1616-42F1-9E9C-141B4F76DEB4}" type="presParOf" srcId="{19D703BE-8F90-46F1-BCC1-17752C2AB9EC}" destId="{74C81984-380F-4865-A1E8-8EDA1FDCEC9B}" srcOrd="34" destOrd="0" presId="urn:microsoft.com/office/officeart/2005/8/layout/cycle6"/>
    <dgm:cxn modelId="{0AAAB2C9-08D9-403C-AD4F-0D9C53885930}" type="presParOf" srcId="{19D703BE-8F90-46F1-BCC1-17752C2AB9EC}" destId="{83CF2594-E185-48D6-94CD-8A2B3545F70F}" srcOrd="35" destOrd="0" presId="urn:microsoft.com/office/officeart/2005/8/layout/cycle6"/>
    <dgm:cxn modelId="{AE412743-775A-4C9A-A726-D3499BD6B60C}" type="presParOf" srcId="{19D703BE-8F90-46F1-BCC1-17752C2AB9EC}" destId="{99845BE8-A205-4FD3-A8A6-913B65A3FAA6}" srcOrd="36" destOrd="0" presId="urn:microsoft.com/office/officeart/2005/8/layout/cycle6"/>
    <dgm:cxn modelId="{05787341-A3B2-4E74-B9CA-5A0689C12A88}" type="presParOf" srcId="{19D703BE-8F90-46F1-BCC1-17752C2AB9EC}" destId="{8DDE1CAE-12BF-43BE-8D9B-79592ABFCC5F}" srcOrd="37" destOrd="0" presId="urn:microsoft.com/office/officeart/2005/8/layout/cycle6"/>
    <dgm:cxn modelId="{45B6DC9C-1703-4571-803E-AEC3F17637D2}" type="presParOf" srcId="{19D703BE-8F90-46F1-BCC1-17752C2AB9EC}" destId="{1C49AF69-26C1-4DAC-8120-6B0BA008EEA8}" srcOrd="38" destOrd="0" presId="urn:microsoft.com/office/officeart/2005/8/layout/cycle6"/>
    <dgm:cxn modelId="{21E5EBB1-9E82-41F0-895A-443D429068E9}" type="presParOf" srcId="{19D703BE-8F90-46F1-BCC1-17752C2AB9EC}" destId="{40201557-FA28-4939-8519-C3E00B37EC7C}" srcOrd="39" destOrd="0" presId="urn:microsoft.com/office/officeart/2005/8/layout/cycle6"/>
    <dgm:cxn modelId="{A9D12F18-CB72-4F66-B2DF-241DFD680D09}" type="presParOf" srcId="{19D703BE-8F90-46F1-BCC1-17752C2AB9EC}" destId="{2F71B6B9-E9E8-4F20-848C-DBE513A549B4}" srcOrd="40" destOrd="0" presId="urn:microsoft.com/office/officeart/2005/8/layout/cycle6"/>
    <dgm:cxn modelId="{8DE395B6-C166-4EA5-A38C-9A3095DDC247}" type="presParOf" srcId="{19D703BE-8F90-46F1-BCC1-17752C2AB9EC}" destId="{B6EE42A7-FF09-404B-B8B1-A31B0D287AB8}" srcOrd="4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4BA3BF-17DA-014A-BEFA-5DEE8B9D9B4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B5400-000E-B04B-9AF2-4628CE47E00E}">
      <dgm:prSet phldrT="[Text]" custT="1"/>
      <dgm:spPr/>
      <dgm:t>
        <a:bodyPr/>
        <a:lstStyle/>
        <a:p>
          <a:r>
            <a:rPr lang="en-US" sz="1000" b="1" dirty="0" smtClean="0"/>
            <a:t>Create</a:t>
          </a:r>
          <a:endParaRPr lang="en-US" sz="1000" b="1" dirty="0"/>
        </a:p>
      </dgm:t>
    </dgm:pt>
    <dgm:pt modelId="{4A74AA9B-8224-6844-9942-936FE48A9514}" type="parTrans" cxnId="{13D44904-695A-DF4C-B9DD-F23DAB0B3091}">
      <dgm:prSet/>
      <dgm:spPr/>
      <dgm:t>
        <a:bodyPr/>
        <a:lstStyle/>
        <a:p>
          <a:endParaRPr lang="en-US" sz="1000"/>
        </a:p>
      </dgm:t>
    </dgm:pt>
    <dgm:pt modelId="{F7B4C1EE-5246-244C-BC48-8D4F93B84B69}" type="sibTrans" cxnId="{13D44904-695A-DF4C-B9DD-F23DAB0B3091}">
      <dgm:prSet/>
      <dgm:spPr/>
      <dgm:t>
        <a:bodyPr/>
        <a:lstStyle/>
        <a:p>
          <a:endParaRPr lang="en-US" sz="1000"/>
        </a:p>
      </dgm:t>
    </dgm:pt>
    <dgm:pt modelId="{18BCDF5D-99F8-164A-A197-0AE23721956B}">
      <dgm:prSet phldrT="[Text]" custT="1"/>
      <dgm:spPr/>
      <dgm:t>
        <a:bodyPr/>
        <a:lstStyle/>
        <a:p>
          <a:r>
            <a:rPr lang="en-US" sz="1000" b="1" dirty="0" smtClean="0"/>
            <a:t>Create</a:t>
          </a:r>
          <a:r>
            <a:rPr lang="en-US" sz="1000" dirty="0" smtClean="0"/>
            <a:t> GIT Repository  </a:t>
          </a:r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</a:t>
          </a:r>
          <a:r>
            <a:rPr lang="en-US" sz="1000" b="1" dirty="0" err="1" smtClean="0"/>
            <a:t>init</a:t>
          </a:r>
          <a:r>
            <a:rPr lang="en-US" sz="1000" b="1" dirty="0" smtClean="0"/>
            <a:t>&gt;</a:t>
          </a:r>
          <a:endParaRPr lang="en-US" sz="1000" dirty="0"/>
        </a:p>
      </dgm:t>
    </dgm:pt>
    <dgm:pt modelId="{A35D20CA-0E3A-024F-B189-E015E0992684}" type="parTrans" cxnId="{9E110C30-08EC-9F44-AAD7-E1D828029964}">
      <dgm:prSet/>
      <dgm:spPr/>
      <dgm:t>
        <a:bodyPr/>
        <a:lstStyle/>
        <a:p>
          <a:endParaRPr lang="en-US" sz="1000"/>
        </a:p>
      </dgm:t>
    </dgm:pt>
    <dgm:pt modelId="{A8AED14B-CDA1-354F-B1F5-DDA943FA2665}" type="sibTrans" cxnId="{9E110C30-08EC-9F44-AAD7-E1D828029964}">
      <dgm:prSet/>
      <dgm:spPr/>
      <dgm:t>
        <a:bodyPr/>
        <a:lstStyle/>
        <a:p>
          <a:endParaRPr lang="en-US" sz="1000"/>
        </a:p>
      </dgm:t>
    </dgm:pt>
    <dgm:pt modelId="{00487529-756B-7248-BBFB-2B42817E01FC}">
      <dgm:prSet phldrT="[Text]" custT="1"/>
      <dgm:spPr>
        <a:solidFill>
          <a:srgbClr val="F57C7C"/>
        </a:solidFill>
      </dgm:spPr>
      <dgm:t>
        <a:bodyPr/>
        <a:lstStyle/>
        <a:p>
          <a:r>
            <a:rPr lang="en-US" sz="1000" b="1" dirty="0" smtClean="0"/>
            <a:t>Stage</a:t>
          </a:r>
          <a:endParaRPr lang="en-US" sz="1000" b="1" dirty="0"/>
        </a:p>
      </dgm:t>
    </dgm:pt>
    <dgm:pt modelId="{5325C468-9B75-EF4D-A1F5-AF797972E8CC}" type="parTrans" cxnId="{AB3CDBEA-1EDA-7F43-9DD4-FACA0B8DDBDE}">
      <dgm:prSet/>
      <dgm:spPr/>
      <dgm:t>
        <a:bodyPr/>
        <a:lstStyle/>
        <a:p>
          <a:endParaRPr lang="en-US" sz="1000"/>
        </a:p>
      </dgm:t>
    </dgm:pt>
    <dgm:pt modelId="{65A17442-6438-CA40-A177-8FCAECE57184}" type="sibTrans" cxnId="{AB3CDBEA-1EDA-7F43-9DD4-FACA0B8DDBDE}">
      <dgm:prSet/>
      <dgm:spPr/>
      <dgm:t>
        <a:bodyPr/>
        <a:lstStyle/>
        <a:p>
          <a:endParaRPr lang="en-US" sz="1000"/>
        </a:p>
      </dgm:t>
    </dgm:pt>
    <dgm:pt modelId="{E692DEA9-7743-CB46-8351-26F87EEAC7EF}">
      <dgm:prSet phldrT="[Text]" custT="1"/>
      <dgm:spPr/>
      <dgm:t>
        <a:bodyPr/>
        <a:lstStyle/>
        <a:p>
          <a:r>
            <a:rPr lang="en-US" sz="1000" dirty="0" smtClean="0"/>
            <a:t>Additions </a:t>
          </a:r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add file&gt; </a:t>
          </a:r>
          <a:r>
            <a:rPr lang="en-US" sz="1000" dirty="0" smtClean="0"/>
            <a:t>or </a:t>
          </a:r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add . &gt;</a:t>
          </a:r>
          <a:endParaRPr lang="en-US" sz="1000" b="1" dirty="0"/>
        </a:p>
      </dgm:t>
    </dgm:pt>
    <dgm:pt modelId="{1E60ECB8-908D-9444-8597-B05F1DDEDE13}" type="parTrans" cxnId="{7359988B-2E33-724D-944B-BEFE571C3E69}">
      <dgm:prSet/>
      <dgm:spPr/>
      <dgm:t>
        <a:bodyPr/>
        <a:lstStyle/>
        <a:p>
          <a:endParaRPr lang="en-US" sz="1000"/>
        </a:p>
      </dgm:t>
    </dgm:pt>
    <dgm:pt modelId="{D5D29141-6568-7547-8C49-F8B3AD9E06EF}" type="sibTrans" cxnId="{7359988B-2E33-724D-944B-BEFE571C3E69}">
      <dgm:prSet/>
      <dgm:spPr/>
      <dgm:t>
        <a:bodyPr/>
        <a:lstStyle/>
        <a:p>
          <a:endParaRPr lang="en-US" sz="1000"/>
        </a:p>
      </dgm:t>
    </dgm:pt>
    <dgm:pt modelId="{FD89CC1B-15B8-8642-9D42-542D76D01F09}">
      <dgm:prSet phldrT="[Text]" custT="1"/>
      <dgm:spPr/>
      <dgm:t>
        <a:bodyPr/>
        <a:lstStyle/>
        <a:p>
          <a:r>
            <a:rPr lang="en-US" sz="1000" dirty="0" smtClean="0"/>
            <a:t>Removals </a:t>
          </a:r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</a:t>
          </a:r>
          <a:r>
            <a:rPr lang="en-US" sz="1000" b="1" dirty="0" err="1" smtClean="0"/>
            <a:t>rm</a:t>
          </a:r>
          <a:r>
            <a:rPr lang="en-US" sz="1000" b="1" dirty="0" smtClean="0"/>
            <a:t> file&gt;</a:t>
          </a:r>
          <a:endParaRPr lang="en-US" sz="1000" b="1" dirty="0"/>
        </a:p>
      </dgm:t>
    </dgm:pt>
    <dgm:pt modelId="{531FB841-E57A-5744-98BC-C05606CE465D}" type="parTrans" cxnId="{DA2ED565-1500-FD43-AF76-2F5DB75CB38D}">
      <dgm:prSet/>
      <dgm:spPr/>
      <dgm:t>
        <a:bodyPr/>
        <a:lstStyle/>
        <a:p>
          <a:endParaRPr lang="en-US" sz="1000"/>
        </a:p>
      </dgm:t>
    </dgm:pt>
    <dgm:pt modelId="{8AABD308-B9C3-5E46-8D02-1B20C83A836D}" type="sibTrans" cxnId="{DA2ED565-1500-FD43-AF76-2F5DB75CB38D}">
      <dgm:prSet/>
      <dgm:spPr/>
      <dgm:t>
        <a:bodyPr/>
        <a:lstStyle/>
        <a:p>
          <a:endParaRPr lang="en-US" sz="1000"/>
        </a:p>
      </dgm:t>
    </dgm:pt>
    <dgm:pt modelId="{27D9E6A1-FB3F-BB48-A04F-E37A0E04DD8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000" b="1" dirty="0" smtClean="0"/>
            <a:t>Commit</a:t>
          </a:r>
          <a:endParaRPr lang="en-US" sz="1000" b="1" dirty="0"/>
        </a:p>
      </dgm:t>
    </dgm:pt>
    <dgm:pt modelId="{93085975-9829-094A-A6FD-AD97242F9F7D}" type="parTrans" cxnId="{57CCCFE8-871A-7F41-9F0D-87617D1A6F0B}">
      <dgm:prSet/>
      <dgm:spPr/>
      <dgm:t>
        <a:bodyPr/>
        <a:lstStyle/>
        <a:p>
          <a:endParaRPr lang="en-US" sz="1000"/>
        </a:p>
      </dgm:t>
    </dgm:pt>
    <dgm:pt modelId="{69C2CC60-B150-FC47-A7D0-392AE5959BE7}" type="sibTrans" cxnId="{57CCCFE8-871A-7F41-9F0D-87617D1A6F0B}">
      <dgm:prSet/>
      <dgm:spPr/>
      <dgm:t>
        <a:bodyPr/>
        <a:lstStyle/>
        <a:p>
          <a:endParaRPr lang="en-US" sz="1000"/>
        </a:p>
      </dgm:t>
    </dgm:pt>
    <dgm:pt modelId="{5B9F10F8-561C-784A-A23F-609584F0EB92}">
      <dgm:prSet phldrT="[Text]" custT="1"/>
      <dgm:spPr/>
      <dgm:t>
        <a:bodyPr/>
        <a:lstStyle/>
        <a:p>
          <a:r>
            <a:rPr lang="en-US" sz="1000" dirty="0" smtClean="0"/>
            <a:t>Commit </a:t>
          </a:r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commit – m “EXJB-1234: File added” &gt;</a:t>
          </a:r>
          <a:endParaRPr lang="en-US" sz="1000" b="1" dirty="0"/>
        </a:p>
      </dgm:t>
    </dgm:pt>
    <dgm:pt modelId="{C449B839-EAE8-5A46-8F19-116FF7564F7D}" type="parTrans" cxnId="{2F9A3E84-A615-014D-A01F-FDF5025C7C5D}">
      <dgm:prSet/>
      <dgm:spPr/>
      <dgm:t>
        <a:bodyPr/>
        <a:lstStyle/>
        <a:p>
          <a:endParaRPr lang="en-US" sz="1000"/>
        </a:p>
      </dgm:t>
    </dgm:pt>
    <dgm:pt modelId="{893755D3-7C4D-D149-AA52-C73A24EC5744}" type="sibTrans" cxnId="{2F9A3E84-A615-014D-A01F-FDF5025C7C5D}">
      <dgm:prSet/>
      <dgm:spPr/>
      <dgm:t>
        <a:bodyPr/>
        <a:lstStyle/>
        <a:p>
          <a:endParaRPr lang="en-US" sz="1000"/>
        </a:p>
      </dgm:t>
    </dgm:pt>
    <dgm:pt modelId="{B7FDD524-1310-8C4F-9FCA-8111E7778982}" type="pres">
      <dgm:prSet presAssocID="{CB4BA3BF-17DA-014A-BEFA-5DEE8B9D9B4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DCB9D4-DB07-CC4E-A67A-6B4EFDE74968}" type="pres">
      <dgm:prSet presAssocID="{748B5400-000E-B04B-9AF2-4628CE47E00E}" presName="composite" presStyleCnt="0"/>
      <dgm:spPr/>
    </dgm:pt>
    <dgm:pt modelId="{E859E821-E021-8D47-BCA1-72088143B4A6}" type="pres">
      <dgm:prSet presAssocID="{748B5400-000E-B04B-9AF2-4628CE47E00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D5112-D012-594D-A0A0-CD367D68F00B}" type="pres">
      <dgm:prSet presAssocID="{748B5400-000E-B04B-9AF2-4628CE47E00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8C7F6-548E-C04F-B456-6076FF4B1A32}" type="pres">
      <dgm:prSet presAssocID="{F7B4C1EE-5246-244C-BC48-8D4F93B84B69}" presName="sp" presStyleCnt="0"/>
      <dgm:spPr/>
    </dgm:pt>
    <dgm:pt modelId="{7C43B453-E2BF-C347-992A-E05CA5F5B258}" type="pres">
      <dgm:prSet presAssocID="{00487529-756B-7248-BBFB-2B42817E01FC}" presName="composite" presStyleCnt="0"/>
      <dgm:spPr/>
    </dgm:pt>
    <dgm:pt modelId="{37C36EDA-51FA-0D45-B276-C01F93022BE7}" type="pres">
      <dgm:prSet presAssocID="{00487529-756B-7248-BBFB-2B42817E01F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F2C82-5BD8-9C46-91FE-6D6E0258A7F2}" type="pres">
      <dgm:prSet presAssocID="{00487529-756B-7248-BBFB-2B42817E01F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F8704-EF13-414B-A101-30C2BBD44A24}" type="pres">
      <dgm:prSet presAssocID="{65A17442-6438-CA40-A177-8FCAECE57184}" presName="sp" presStyleCnt="0"/>
      <dgm:spPr/>
    </dgm:pt>
    <dgm:pt modelId="{D8243E29-4B8B-4B44-959A-ECAFA59E97A9}" type="pres">
      <dgm:prSet presAssocID="{27D9E6A1-FB3F-BB48-A04F-E37A0E04DD83}" presName="composite" presStyleCnt="0"/>
      <dgm:spPr/>
    </dgm:pt>
    <dgm:pt modelId="{1BE85E53-1505-5040-9309-E2C210A6C02D}" type="pres">
      <dgm:prSet presAssocID="{27D9E6A1-FB3F-BB48-A04F-E37A0E04DD8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59F-56E2-DD4C-A784-FF8620DAE20C}" type="pres">
      <dgm:prSet presAssocID="{27D9E6A1-FB3F-BB48-A04F-E37A0E04DD8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CDBEA-1EDA-7F43-9DD4-FACA0B8DDBDE}" srcId="{CB4BA3BF-17DA-014A-BEFA-5DEE8B9D9B42}" destId="{00487529-756B-7248-BBFB-2B42817E01FC}" srcOrd="1" destOrd="0" parTransId="{5325C468-9B75-EF4D-A1F5-AF797972E8CC}" sibTransId="{65A17442-6438-CA40-A177-8FCAECE57184}"/>
    <dgm:cxn modelId="{41EC6903-73EB-4B9C-9EC0-9A6827EF36FA}" type="presOf" srcId="{5B9F10F8-561C-784A-A23F-609584F0EB92}" destId="{1CA2859F-56E2-DD4C-A784-FF8620DAE20C}" srcOrd="0" destOrd="0" presId="urn:microsoft.com/office/officeart/2005/8/layout/chevron2"/>
    <dgm:cxn modelId="{7359988B-2E33-724D-944B-BEFE571C3E69}" srcId="{00487529-756B-7248-BBFB-2B42817E01FC}" destId="{E692DEA9-7743-CB46-8351-26F87EEAC7EF}" srcOrd="0" destOrd="0" parTransId="{1E60ECB8-908D-9444-8597-B05F1DDEDE13}" sibTransId="{D5D29141-6568-7547-8C49-F8B3AD9E06EF}"/>
    <dgm:cxn modelId="{FA3AE92D-002B-45BF-A0E6-F6FD57E5C72E}" type="presOf" srcId="{E692DEA9-7743-CB46-8351-26F87EEAC7EF}" destId="{4BFF2C82-5BD8-9C46-91FE-6D6E0258A7F2}" srcOrd="0" destOrd="0" presId="urn:microsoft.com/office/officeart/2005/8/layout/chevron2"/>
    <dgm:cxn modelId="{2E88E8FB-9ABA-4612-B400-1726195C4488}" type="presOf" srcId="{18BCDF5D-99F8-164A-A197-0AE23721956B}" destId="{B89D5112-D012-594D-A0A0-CD367D68F00B}" srcOrd="0" destOrd="0" presId="urn:microsoft.com/office/officeart/2005/8/layout/chevron2"/>
    <dgm:cxn modelId="{DA2ED565-1500-FD43-AF76-2F5DB75CB38D}" srcId="{00487529-756B-7248-BBFB-2B42817E01FC}" destId="{FD89CC1B-15B8-8642-9D42-542D76D01F09}" srcOrd="1" destOrd="0" parTransId="{531FB841-E57A-5744-98BC-C05606CE465D}" sibTransId="{8AABD308-B9C3-5E46-8D02-1B20C83A836D}"/>
    <dgm:cxn modelId="{79E93771-EBC9-4484-875E-33CCF5071939}" type="presOf" srcId="{FD89CC1B-15B8-8642-9D42-542D76D01F09}" destId="{4BFF2C82-5BD8-9C46-91FE-6D6E0258A7F2}" srcOrd="0" destOrd="1" presId="urn:microsoft.com/office/officeart/2005/8/layout/chevron2"/>
    <dgm:cxn modelId="{94D223AE-0FF7-4833-9C13-78C58E3DCF0F}" type="presOf" srcId="{748B5400-000E-B04B-9AF2-4628CE47E00E}" destId="{E859E821-E021-8D47-BCA1-72088143B4A6}" srcOrd="0" destOrd="0" presId="urn:microsoft.com/office/officeart/2005/8/layout/chevron2"/>
    <dgm:cxn modelId="{AD092294-7B09-40D9-8231-9177763CA2F0}" type="presOf" srcId="{27D9E6A1-FB3F-BB48-A04F-E37A0E04DD83}" destId="{1BE85E53-1505-5040-9309-E2C210A6C02D}" srcOrd="0" destOrd="0" presId="urn:microsoft.com/office/officeart/2005/8/layout/chevron2"/>
    <dgm:cxn modelId="{57CCCFE8-871A-7F41-9F0D-87617D1A6F0B}" srcId="{CB4BA3BF-17DA-014A-BEFA-5DEE8B9D9B42}" destId="{27D9E6A1-FB3F-BB48-A04F-E37A0E04DD83}" srcOrd="2" destOrd="0" parTransId="{93085975-9829-094A-A6FD-AD97242F9F7D}" sibTransId="{69C2CC60-B150-FC47-A7D0-392AE5959BE7}"/>
    <dgm:cxn modelId="{2D640BB5-2473-4D41-B46E-838D56099967}" type="presOf" srcId="{CB4BA3BF-17DA-014A-BEFA-5DEE8B9D9B42}" destId="{B7FDD524-1310-8C4F-9FCA-8111E7778982}" srcOrd="0" destOrd="0" presId="urn:microsoft.com/office/officeart/2005/8/layout/chevron2"/>
    <dgm:cxn modelId="{9E110C30-08EC-9F44-AAD7-E1D828029964}" srcId="{748B5400-000E-B04B-9AF2-4628CE47E00E}" destId="{18BCDF5D-99F8-164A-A197-0AE23721956B}" srcOrd="0" destOrd="0" parTransId="{A35D20CA-0E3A-024F-B189-E015E0992684}" sibTransId="{A8AED14B-CDA1-354F-B1F5-DDA943FA2665}"/>
    <dgm:cxn modelId="{2F9A3E84-A615-014D-A01F-FDF5025C7C5D}" srcId="{27D9E6A1-FB3F-BB48-A04F-E37A0E04DD83}" destId="{5B9F10F8-561C-784A-A23F-609584F0EB92}" srcOrd="0" destOrd="0" parTransId="{C449B839-EAE8-5A46-8F19-116FF7564F7D}" sibTransId="{893755D3-7C4D-D149-AA52-C73A24EC5744}"/>
    <dgm:cxn modelId="{13D44904-695A-DF4C-B9DD-F23DAB0B3091}" srcId="{CB4BA3BF-17DA-014A-BEFA-5DEE8B9D9B42}" destId="{748B5400-000E-B04B-9AF2-4628CE47E00E}" srcOrd="0" destOrd="0" parTransId="{4A74AA9B-8224-6844-9942-936FE48A9514}" sibTransId="{F7B4C1EE-5246-244C-BC48-8D4F93B84B69}"/>
    <dgm:cxn modelId="{42499A9A-2EE7-406A-BBF2-403D4F12F629}" type="presOf" srcId="{00487529-756B-7248-BBFB-2B42817E01FC}" destId="{37C36EDA-51FA-0D45-B276-C01F93022BE7}" srcOrd="0" destOrd="0" presId="urn:microsoft.com/office/officeart/2005/8/layout/chevron2"/>
    <dgm:cxn modelId="{D77C0273-6CD9-4FFA-8EEA-C0831EDA17E3}" type="presParOf" srcId="{B7FDD524-1310-8C4F-9FCA-8111E7778982}" destId="{2EDCB9D4-DB07-CC4E-A67A-6B4EFDE74968}" srcOrd="0" destOrd="0" presId="urn:microsoft.com/office/officeart/2005/8/layout/chevron2"/>
    <dgm:cxn modelId="{4907054C-633C-4C15-8E62-D92DDD0A82AC}" type="presParOf" srcId="{2EDCB9D4-DB07-CC4E-A67A-6B4EFDE74968}" destId="{E859E821-E021-8D47-BCA1-72088143B4A6}" srcOrd="0" destOrd="0" presId="urn:microsoft.com/office/officeart/2005/8/layout/chevron2"/>
    <dgm:cxn modelId="{10700579-3E47-430B-840A-E7F8880C9D43}" type="presParOf" srcId="{2EDCB9D4-DB07-CC4E-A67A-6B4EFDE74968}" destId="{B89D5112-D012-594D-A0A0-CD367D68F00B}" srcOrd="1" destOrd="0" presId="urn:microsoft.com/office/officeart/2005/8/layout/chevron2"/>
    <dgm:cxn modelId="{3E455555-5EFF-418B-8FD3-C328F2C5A800}" type="presParOf" srcId="{B7FDD524-1310-8C4F-9FCA-8111E7778982}" destId="{AAF8C7F6-548E-C04F-B456-6076FF4B1A32}" srcOrd="1" destOrd="0" presId="urn:microsoft.com/office/officeart/2005/8/layout/chevron2"/>
    <dgm:cxn modelId="{42178B20-8DC3-4DBD-963A-FC463DBA5DCE}" type="presParOf" srcId="{B7FDD524-1310-8C4F-9FCA-8111E7778982}" destId="{7C43B453-E2BF-C347-992A-E05CA5F5B258}" srcOrd="2" destOrd="0" presId="urn:microsoft.com/office/officeart/2005/8/layout/chevron2"/>
    <dgm:cxn modelId="{5BC96536-98ED-4DDD-908A-06C8D9C63B52}" type="presParOf" srcId="{7C43B453-E2BF-C347-992A-E05CA5F5B258}" destId="{37C36EDA-51FA-0D45-B276-C01F93022BE7}" srcOrd="0" destOrd="0" presId="urn:microsoft.com/office/officeart/2005/8/layout/chevron2"/>
    <dgm:cxn modelId="{45FBAF56-02C9-4941-BFD7-3DEE39E4189E}" type="presParOf" srcId="{7C43B453-E2BF-C347-992A-E05CA5F5B258}" destId="{4BFF2C82-5BD8-9C46-91FE-6D6E0258A7F2}" srcOrd="1" destOrd="0" presId="urn:microsoft.com/office/officeart/2005/8/layout/chevron2"/>
    <dgm:cxn modelId="{37DD8419-778B-406B-A636-1FBED95F42F2}" type="presParOf" srcId="{B7FDD524-1310-8C4F-9FCA-8111E7778982}" destId="{0CBF8704-EF13-414B-A101-30C2BBD44A24}" srcOrd="3" destOrd="0" presId="urn:microsoft.com/office/officeart/2005/8/layout/chevron2"/>
    <dgm:cxn modelId="{469BE08F-2C69-4EB0-856D-2E341F524D0A}" type="presParOf" srcId="{B7FDD524-1310-8C4F-9FCA-8111E7778982}" destId="{D8243E29-4B8B-4B44-959A-ECAFA59E97A9}" srcOrd="4" destOrd="0" presId="urn:microsoft.com/office/officeart/2005/8/layout/chevron2"/>
    <dgm:cxn modelId="{168B4BFD-E246-4B86-9864-0DFB588748B1}" type="presParOf" srcId="{D8243E29-4B8B-4B44-959A-ECAFA59E97A9}" destId="{1BE85E53-1505-5040-9309-E2C210A6C02D}" srcOrd="0" destOrd="0" presId="urn:microsoft.com/office/officeart/2005/8/layout/chevron2"/>
    <dgm:cxn modelId="{D88A92F1-E89D-4DC2-AD89-3AFD7F3C033A}" type="presParOf" srcId="{D8243E29-4B8B-4B44-959A-ECAFA59E97A9}" destId="{1CA2859F-56E2-DD4C-A784-FF8620DAE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4BA3BF-17DA-014A-BEFA-5DEE8B9D9B4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B5400-000E-B04B-9AF2-4628CE47E00E}">
      <dgm:prSet phldrT="[Text]" custT="1"/>
      <dgm:spPr/>
      <dgm:t>
        <a:bodyPr/>
        <a:lstStyle/>
        <a:p>
          <a:r>
            <a:rPr lang="en-US" sz="1000" b="1" dirty="0" smtClean="0"/>
            <a:t>HISTORY</a:t>
          </a:r>
          <a:endParaRPr lang="en-US" sz="1000" b="1" dirty="0"/>
        </a:p>
      </dgm:t>
    </dgm:pt>
    <dgm:pt modelId="{4A74AA9B-8224-6844-9942-936FE48A9514}" type="parTrans" cxnId="{13D44904-695A-DF4C-B9DD-F23DAB0B3091}">
      <dgm:prSet/>
      <dgm:spPr/>
      <dgm:t>
        <a:bodyPr/>
        <a:lstStyle/>
        <a:p>
          <a:endParaRPr lang="en-US" sz="1000"/>
        </a:p>
      </dgm:t>
    </dgm:pt>
    <dgm:pt modelId="{F7B4C1EE-5246-244C-BC48-8D4F93B84B69}" type="sibTrans" cxnId="{13D44904-695A-DF4C-B9DD-F23DAB0B3091}">
      <dgm:prSet/>
      <dgm:spPr/>
      <dgm:t>
        <a:bodyPr/>
        <a:lstStyle/>
        <a:p>
          <a:endParaRPr lang="en-US" sz="1000"/>
        </a:p>
      </dgm:t>
    </dgm:pt>
    <dgm:pt modelId="{18BCDF5D-99F8-164A-A197-0AE23721956B}">
      <dgm:prSet phldrT="[Text]" custT="1"/>
      <dgm:spPr/>
      <dgm:t>
        <a:bodyPr/>
        <a:lstStyle/>
        <a:p>
          <a:r>
            <a:rPr lang="en-US" sz="1000" b="1" dirty="0" smtClean="0"/>
            <a:t>Review </a:t>
          </a:r>
          <a:r>
            <a:rPr lang="en-US" sz="1000" b="0" dirty="0" smtClean="0"/>
            <a:t>latest/all commits  </a:t>
          </a:r>
          <a:r>
            <a:rPr lang="en-US" sz="1000" b="1" dirty="0" smtClean="0"/>
            <a:t>&lt; </a:t>
          </a:r>
          <a:r>
            <a:rPr lang="en-US" sz="1000" b="1" dirty="0" err="1" smtClean="0"/>
            <a:t>git</a:t>
          </a:r>
          <a:r>
            <a:rPr lang="en-US" sz="1000" b="1" dirty="0" smtClean="0"/>
            <a:t> log&gt; &lt; </a:t>
          </a:r>
          <a:r>
            <a:rPr lang="en-US" sz="1000" b="1" dirty="0" err="1" smtClean="0"/>
            <a:t>git</a:t>
          </a:r>
          <a:r>
            <a:rPr lang="en-US" sz="1000" b="1" dirty="0" smtClean="0"/>
            <a:t> log -5&gt;    </a:t>
          </a:r>
          <a:endParaRPr lang="en-US" sz="1000" b="1" dirty="0"/>
        </a:p>
      </dgm:t>
    </dgm:pt>
    <dgm:pt modelId="{A35D20CA-0E3A-024F-B189-E015E0992684}" type="parTrans" cxnId="{9E110C30-08EC-9F44-AAD7-E1D828029964}">
      <dgm:prSet/>
      <dgm:spPr/>
      <dgm:t>
        <a:bodyPr/>
        <a:lstStyle/>
        <a:p>
          <a:endParaRPr lang="en-US" sz="1000"/>
        </a:p>
      </dgm:t>
    </dgm:pt>
    <dgm:pt modelId="{A8AED14B-CDA1-354F-B1F5-DDA943FA2665}" type="sibTrans" cxnId="{9E110C30-08EC-9F44-AAD7-E1D828029964}">
      <dgm:prSet/>
      <dgm:spPr/>
      <dgm:t>
        <a:bodyPr/>
        <a:lstStyle/>
        <a:p>
          <a:endParaRPr lang="en-US" sz="1000"/>
        </a:p>
      </dgm:t>
    </dgm:pt>
    <dgm:pt modelId="{00487529-756B-7248-BBFB-2B42817E01FC}">
      <dgm:prSet phldrT="[Text]" custT="1"/>
      <dgm:spPr>
        <a:solidFill>
          <a:srgbClr val="F57C7C"/>
        </a:solidFill>
      </dgm:spPr>
      <dgm:t>
        <a:bodyPr/>
        <a:lstStyle/>
        <a:p>
          <a:r>
            <a:rPr lang="en-US" sz="1000" b="1" dirty="0" smtClean="0"/>
            <a:t>Branch History</a:t>
          </a:r>
          <a:endParaRPr lang="en-US" sz="1000" b="1" dirty="0"/>
        </a:p>
      </dgm:t>
    </dgm:pt>
    <dgm:pt modelId="{5325C468-9B75-EF4D-A1F5-AF797972E8CC}" type="parTrans" cxnId="{AB3CDBEA-1EDA-7F43-9DD4-FACA0B8DDBDE}">
      <dgm:prSet/>
      <dgm:spPr/>
      <dgm:t>
        <a:bodyPr/>
        <a:lstStyle/>
        <a:p>
          <a:endParaRPr lang="en-US" sz="1000"/>
        </a:p>
      </dgm:t>
    </dgm:pt>
    <dgm:pt modelId="{65A17442-6438-CA40-A177-8FCAECE57184}" type="sibTrans" cxnId="{AB3CDBEA-1EDA-7F43-9DD4-FACA0B8DDBDE}">
      <dgm:prSet/>
      <dgm:spPr/>
      <dgm:t>
        <a:bodyPr/>
        <a:lstStyle/>
        <a:p>
          <a:endParaRPr lang="en-US" sz="1000"/>
        </a:p>
      </dgm:t>
    </dgm:pt>
    <dgm:pt modelId="{E692DEA9-7743-CB46-8351-26F87EEAC7EF}">
      <dgm:prSet phldrT="[Text]" custT="1"/>
      <dgm:spPr/>
      <dgm:t>
        <a:bodyPr/>
        <a:lstStyle/>
        <a:p>
          <a:r>
            <a:rPr lang="en-US" sz="1000" b="1" dirty="0" smtClean="0"/>
            <a:t>Last Commit in master yesterday &lt;</a:t>
          </a:r>
          <a:r>
            <a:rPr lang="en-US" sz="1000" b="1" dirty="0" err="1" smtClean="0"/>
            <a:t>git</a:t>
          </a:r>
          <a:r>
            <a:rPr lang="en-US" sz="1000" b="1" dirty="0" smtClean="0"/>
            <a:t> log -1 master@{yesterday}&gt;</a:t>
          </a:r>
          <a:endParaRPr lang="en-US" sz="1000" b="1" dirty="0"/>
        </a:p>
      </dgm:t>
    </dgm:pt>
    <dgm:pt modelId="{1E60ECB8-908D-9444-8597-B05F1DDEDE13}" type="parTrans" cxnId="{7359988B-2E33-724D-944B-BEFE571C3E69}">
      <dgm:prSet/>
      <dgm:spPr/>
      <dgm:t>
        <a:bodyPr/>
        <a:lstStyle/>
        <a:p>
          <a:endParaRPr lang="en-US" sz="1000"/>
        </a:p>
      </dgm:t>
    </dgm:pt>
    <dgm:pt modelId="{D5D29141-6568-7547-8C49-F8B3AD9E06EF}" type="sibTrans" cxnId="{7359988B-2E33-724D-944B-BEFE571C3E69}">
      <dgm:prSet/>
      <dgm:spPr/>
      <dgm:t>
        <a:bodyPr/>
        <a:lstStyle/>
        <a:p>
          <a:endParaRPr lang="en-US" sz="1000"/>
        </a:p>
      </dgm:t>
    </dgm:pt>
    <dgm:pt modelId="{27D9E6A1-FB3F-BB48-A04F-E37A0E04DD8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000" b="1" dirty="0" smtClean="0"/>
            <a:t>Developer</a:t>
          </a:r>
        </a:p>
        <a:p>
          <a:r>
            <a:rPr lang="en-US" sz="1000" b="1" dirty="0" smtClean="0"/>
            <a:t>History</a:t>
          </a:r>
          <a:endParaRPr lang="en-US" sz="1000" b="1" dirty="0"/>
        </a:p>
      </dgm:t>
    </dgm:pt>
    <dgm:pt modelId="{93085975-9829-094A-A6FD-AD97242F9F7D}" type="parTrans" cxnId="{57CCCFE8-871A-7F41-9F0D-87617D1A6F0B}">
      <dgm:prSet/>
      <dgm:spPr/>
      <dgm:t>
        <a:bodyPr/>
        <a:lstStyle/>
        <a:p>
          <a:endParaRPr lang="en-US" sz="1000"/>
        </a:p>
      </dgm:t>
    </dgm:pt>
    <dgm:pt modelId="{69C2CC60-B150-FC47-A7D0-392AE5959BE7}" type="sibTrans" cxnId="{57CCCFE8-871A-7F41-9F0D-87617D1A6F0B}">
      <dgm:prSet/>
      <dgm:spPr/>
      <dgm:t>
        <a:bodyPr/>
        <a:lstStyle/>
        <a:p>
          <a:endParaRPr lang="en-US" sz="1000"/>
        </a:p>
      </dgm:t>
    </dgm:pt>
    <dgm:pt modelId="{5B9F10F8-561C-784A-A23F-609584F0EB92}">
      <dgm:prSet phldrT="[Text]" custT="1"/>
      <dgm:spPr/>
      <dgm:t>
        <a:bodyPr/>
        <a:lstStyle/>
        <a:p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log –author=</a:t>
          </a:r>
          <a:r>
            <a:rPr lang="en-US" sz="1000" b="1" dirty="0" err="1" smtClean="0"/>
            <a:t>pboonlia</a:t>
          </a:r>
          <a:r>
            <a:rPr lang="en-US" sz="1000" b="1" dirty="0" smtClean="0"/>
            <a:t>&gt;</a:t>
          </a:r>
          <a:endParaRPr lang="en-US" sz="1000" b="1" dirty="0"/>
        </a:p>
      </dgm:t>
    </dgm:pt>
    <dgm:pt modelId="{C449B839-EAE8-5A46-8F19-116FF7564F7D}" type="parTrans" cxnId="{2F9A3E84-A615-014D-A01F-FDF5025C7C5D}">
      <dgm:prSet/>
      <dgm:spPr/>
      <dgm:t>
        <a:bodyPr/>
        <a:lstStyle/>
        <a:p>
          <a:endParaRPr lang="en-US" sz="1000"/>
        </a:p>
      </dgm:t>
    </dgm:pt>
    <dgm:pt modelId="{893755D3-7C4D-D149-AA52-C73A24EC5744}" type="sibTrans" cxnId="{2F9A3E84-A615-014D-A01F-FDF5025C7C5D}">
      <dgm:prSet/>
      <dgm:spPr/>
      <dgm:t>
        <a:bodyPr/>
        <a:lstStyle/>
        <a:p>
          <a:endParaRPr lang="en-US" sz="1000"/>
        </a:p>
      </dgm:t>
    </dgm:pt>
    <dgm:pt modelId="{B7FDD524-1310-8C4F-9FCA-8111E7778982}" type="pres">
      <dgm:prSet presAssocID="{CB4BA3BF-17DA-014A-BEFA-5DEE8B9D9B4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DCB9D4-DB07-CC4E-A67A-6B4EFDE74968}" type="pres">
      <dgm:prSet presAssocID="{748B5400-000E-B04B-9AF2-4628CE47E00E}" presName="composite" presStyleCnt="0"/>
      <dgm:spPr/>
    </dgm:pt>
    <dgm:pt modelId="{E859E821-E021-8D47-BCA1-72088143B4A6}" type="pres">
      <dgm:prSet presAssocID="{748B5400-000E-B04B-9AF2-4628CE47E00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D5112-D012-594D-A0A0-CD367D68F00B}" type="pres">
      <dgm:prSet presAssocID="{748B5400-000E-B04B-9AF2-4628CE47E00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8C7F6-548E-C04F-B456-6076FF4B1A32}" type="pres">
      <dgm:prSet presAssocID="{F7B4C1EE-5246-244C-BC48-8D4F93B84B69}" presName="sp" presStyleCnt="0"/>
      <dgm:spPr/>
    </dgm:pt>
    <dgm:pt modelId="{7C43B453-E2BF-C347-992A-E05CA5F5B258}" type="pres">
      <dgm:prSet presAssocID="{00487529-756B-7248-BBFB-2B42817E01FC}" presName="composite" presStyleCnt="0"/>
      <dgm:spPr/>
    </dgm:pt>
    <dgm:pt modelId="{37C36EDA-51FA-0D45-B276-C01F93022BE7}" type="pres">
      <dgm:prSet presAssocID="{00487529-756B-7248-BBFB-2B42817E01F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F2C82-5BD8-9C46-91FE-6D6E0258A7F2}" type="pres">
      <dgm:prSet presAssocID="{00487529-756B-7248-BBFB-2B42817E01F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F8704-EF13-414B-A101-30C2BBD44A24}" type="pres">
      <dgm:prSet presAssocID="{65A17442-6438-CA40-A177-8FCAECE57184}" presName="sp" presStyleCnt="0"/>
      <dgm:spPr/>
    </dgm:pt>
    <dgm:pt modelId="{D8243E29-4B8B-4B44-959A-ECAFA59E97A9}" type="pres">
      <dgm:prSet presAssocID="{27D9E6A1-FB3F-BB48-A04F-E37A0E04DD83}" presName="composite" presStyleCnt="0"/>
      <dgm:spPr/>
    </dgm:pt>
    <dgm:pt modelId="{1BE85E53-1505-5040-9309-E2C210A6C02D}" type="pres">
      <dgm:prSet presAssocID="{27D9E6A1-FB3F-BB48-A04F-E37A0E04DD8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59F-56E2-DD4C-A784-FF8620DAE20C}" type="pres">
      <dgm:prSet presAssocID="{27D9E6A1-FB3F-BB48-A04F-E37A0E04DD8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32333-6E2B-4868-87CC-565F584170F0}" type="presOf" srcId="{E692DEA9-7743-CB46-8351-26F87EEAC7EF}" destId="{4BFF2C82-5BD8-9C46-91FE-6D6E0258A7F2}" srcOrd="0" destOrd="0" presId="urn:microsoft.com/office/officeart/2005/8/layout/chevron2"/>
    <dgm:cxn modelId="{AB3CDBEA-1EDA-7F43-9DD4-FACA0B8DDBDE}" srcId="{CB4BA3BF-17DA-014A-BEFA-5DEE8B9D9B42}" destId="{00487529-756B-7248-BBFB-2B42817E01FC}" srcOrd="1" destOrd="0" parTransId="{5325C468-9B75-EF4D-A1F5-AF797972E8CC}" sibTransId="{65A17442-6438-CA40-A177-8FCAECE57184}"/>
    <dgm:cxn modelId="{306E8C8C-6D3E-44BC-841D-A6D5D0F2D304}" type="presOf" srcId="{CB4BA3BF-17DA-014A-BEFA-5DEE8B9D9B42}" destId="{B7FDD524-1310-8C4F-9FCA-8111E7778982}" srcOrd="0" destOrd="0" presId="urn:microsoft.com/office/officeart/2005/8/layout/chevron2"/>
    <dgm:cxn modelId="{7359988B-2E33-724D-944B-BEFE571C3E69}" srcId="{00487529-756B-7248-BBFB-2B42817E01FC}" destId="{E692DEA9-7743-CB46-8351-26F87EEAC7EF}" srcOrd="0" destOrd="0" parTransId="{1E60ECB8-908D-9444-8597-B05F1DDEDE13}" sibTransId="{D5D29141-6568-7547-8C49-F8B3AD9E06EF}"/>
    <dgm:cxn modelId="{55FCAF9C-B118-44D7-993F-D400E7DC3BA4}" type="presOf" srcId="{748B5400-000E-B04B-9AF2-4628CE47E00E}" destId="{E859E821-E021-8D47-BCA1-72088143B4A6}" srcOrd="0" destOrd="0" presId="urn:microsoft.com/office/officeart/2005/8/layout/chevron2"/>
    <dgm:cxn modelId="{63E7165D-52AC-431A-82A1-383660DA06BE}" type="presOf" srcId="{00487529-756B-7248-BBFB-2B42817E01FC}" destId="{37C36EDA-51FA-0D45-B276-C01F93022BE7}" srcOrd="0" destOrd="0" presId="urn:microsoft.com/office/officeart/2005/8/layout/chevron2"/>
    <dgm:cxn modelId="{B50078F4-CD90-49AF-B8C3-18854F7DFDD2}" type="presOf" srcId="{18BCDF5D-99F8-164A-A197-0AE23721956B}" destId="{B89D5112-D012-594D-A0A0-CD367D68F00B}" srcOrd="0" destOrd="0" presId="urn:microsoft.com/office/officeart/2005/8/layout/chevron2"/>
    <dgm:cxn modelId="{57CCCFE8-871A-7F41-9F0D-87617D1A6F0B}" srcId="{CB4BA3BF-17DA-014A-BEFA-5DEE8B9D9B42}" destId="{27D9E6A1-FB3F-BB48-A04F-E37A0E04DD83}" srcOrd="2" destOrd="0" parTransId="{93085975-9829-094A-A6FD-AD97242F9F7D}" sibTransId="{69C2CC60-B150-FC47-A7D0-392AE5959BE7}"/>
    <dgm:cxn modelId="{1B815873-DEAD-47DB-930C-F137E84160C4}" type="presOf" srcId="{5B9F10F8-561C-784A-A23F-609584F0EB92}" destId="{1CA2859F-56E2-DD4C-A784-FF8620DAE20C}" srcOrd="0" destOrd="0" presId="urn:microsoft.com/office/officeart/2005/8/layout/chevron2"/>
    <dgm:cxn modelId="{9E110C30-08EC-9F44-AAD7-E1D828029964}" srcId="{748B5400-000E-B04B-9AF2-4628CE47E00E}" destId="{18BCDF5D-99F8-164A-A197-0AE23721956B}" srcOrd="0" destOrd="0" parTransId="{A35D20CA-0E3A-024F-B189-E015E0992684}" sibTransId="{A8AED14B-CDA1-354F-B1F5-DDA943FA2665}"/>
    <dgm:cxn modelId="{2F9A3E84-A615-014D-A01F-FDF5025C7C5D}" srcId="{27D9E6A1-FB3F-BB48-A04F-E37A0E04DD83}" destId="{5B9F10F8-561C-784A-A23F-609584F0EB92}" srcOrd="0" destOrd="0" parTransId="{C449B839-EAE8-5A46-8F19-116FF7564F7D}" sibTransId="{893755D3-7C4D-D149-AA52-C73A24EC5744}"/>
    <dgm:cxn modelId="{EBB1A11A-DEEC-45A4-BAA8-17BD67C985F6}" type="presOf" srcId="{27D9E6A1-FB3F-BB48-A04F-E37A0E04DD83}" destId="{1BE85E53-1505-5040-9309-E2C210A6C02D}" srcOrd="0" destOrd="0" presId="urn:microsoft.com/office/officeart/2005/8/layout/chevron2"/>
    <dgm:cxn modelId="{13D44904-695A-DF4C-B9DD-F23DAB0B3091}" srcId="{CB4BA3BF-17DA-014A-BEFA-5DEE8B9D9B42}" destId="{748B5400-000E-B04B-9AF2-4628CE47E00E}" srcOrd="0" destOrd="0" parTransId="{4A74AA9B-8224-6844-9942-936FE48A9514}" sibTransId="{F7B4C1EE-5246-244C-BC48-8D4F93B84B69}"/>
    <dgm:cxn modelId="{BEE3E376-BACF-4B7B-A17F-D41301080C17}" type="presParOf" srcId="{B7FDD524-1310-8C4F-9FCA-8111E7778982}" destId="{2EDCB9D4-DB07-CC4E-A67A-6B4EFDE74968}" srcOrd="0" destOrd="0" presId="urn:microsoft.com/office/officeart/2005/8/layout/chevron2"/>
    <dgm:cxn modelId="{FAF07AD6-7EF7-4104-BE55-6A9F1C22F7D3}" type="presParOf" srcId="{2EDCB9D4-DB07-CC4E-A67A-6B4EFDE74968}" destId="{E859E821-E021-8D47-BCA1-72088143B4A6}" srcOrd="0" destOrd="0" presId="urn:microsoft.com/office/officeart/2005/8/layout/chevron2"/>
    <dgm:cxn modelId="{D9A6256D-669F-4322-AF0E-B75B543A16F8}" type="presParOf" srcId="{2EDCB9D4-DB07-CC4E-A67A-6B4EFDE74968}" destId="{B89D5112-D012-594D-A0A0-CD367D68F00B}" srcOrd="1" destOrd="0" presId="urn:microsoft.com/office/officeart/2005/8/layout/chevron2"/>
    <dgm:cxn modelId="{DC0FFE5F-BAC1-411A-ABBF-621FE3956042}" type="presParOf" srcId="{B7FDD524-1310-8C4F-9FCA-8111E7778982}" destId="{AAF8C7F6-548E-C04F-B456-6076FF4B1A32}" srcOrd="1" destOrd="0" presId="urn:microsoft.com/office/officeart/2005/8/layout/chevron2"/>
    <dgm:cxn modelId="{BB7B715E-D2B9-4630-AB9D-73B198A52BE4}" type="presParOf" srcId="{B7FDD524-1310-8C4F-9FCA-8111E7778982}" destId="{7C43B453-E2BF-C347-992A-E05CA5F5B258}" srcOrd="2" destOrd="0" presId="urn:microsoft.com/office/officeart/2005/8/layout/chevron2"/>
    <dgm:cxn modelId="{43B2290C-F119-4B63-AA8E-CD87F2A83758}" type="presParOf" srcId="{7C43B453-E2BF-C347-992A-E05CA5F5B258}" destId="{37C36EDA-51FA-0D45-B276-C01F93022BE7}" srcOrd="0" destOrd="0" presId="urn:microsoft.com/office/officeart/2005/8/layout/chevron2"/>
    <dgm:cxn modelId="{4DBFBDC2-6C99-4A28-AB9C-DBD7D84B17B8}" type="presParOf" srcId="{7C43B453-E2BF-C347-992A-E05CA5F5B258}" destId="{4BFF2C82-5BD8-9C46-91FE-6D6E0258A7F2}" srcOrd="1" destOrd="0" presId="urn:microsoft.com/office/officeart/2005/8/layout/chevron2"/>
    <dgm:cxn modelId="{52C8E752-487D-4FB4-B542-3415758A4DB5}" type="presParOf" srcId="{B7FDD524-1310-8C4F-9FCA-8111E7778982}" destId="{0CBF8704-EF13-414B-A101-30C2BBD44A24}" srcOrd="3" destOrd="0" presId="urn:microsoft.com/office/officeart/2005/8/layout/chevron2"/>
    <dgm:cxn modelId="{F421E231-5245-4526-93EE-6751CCCBA9B4}" type="presParOf" srcId="{B7FDD524-1310-8C4F-9FCA-8111E7778982}" destId="{D8243E29-4B8B-4B44-959A-ECAFA59E97A9}" srcOrd="4" destOrd="0" presId="urn:microsoft.com/office/officeart/2005/8/layout/chevron2"/>
    <dgm:cxn modelId="{A9FCD134-7C02-495E-9ADF-89EB2D548516}" type="presParOf" srcId="{D8243E29-4B8B-4B44-959A-ECAFA59E97A9}" destId="{1BE85E53-1505-5040-9309-E2C210A6C02D}" srcOrd="0" destOrd="0" presId="urn:microsoft.com/office/officeart/2005/8/layout/chevron2"/>
    <dgm:cxn modelId="{20A10596-A555-4BD9-B36C-215070067D28}" type="presParOf" srcId="{D8243E29-4B8B-4B44-959A-ECAFA59E97A9}" destId="{1CA2859F-56E2-DD4C-A784-FF8620DAE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4BA3BF-17DA-014A-BEFA-5DEE8B9D9B4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B5400-000E-B04B-9AF2-4628CE47E00E}">
      <dgm:prSet phldrT="[Text]" custT="1"/>
      <dgm:spPr/>
      <dgm:t>
        <a:bodyPr/>
        <a:lstStyle/>
        <a:p>
          <a:r>
            <a:rPr lang="en-US" sz="1000" b="1" dirty="0" smtClean="0"/>
            <a:t>Status</a:t>
          </a:r>
          <a:endParaRPr lang="en-US" sz="1000" b="1" dirty="0"/>
        </a:p>
      </dgm:t>
    </dgm:pt>
    <dgm:pt modelId="{4A74AA9B-8224-6844-9942-936FE48A9514}" type="parTrans" cxnId="{13D44904-695A-DF4C-B9DD-F23DAB0B3091}">
      <dgm:prSet/>
      <dgm:spPr/>
      <dgm:t>
        <a:bodyPr/>
        <a:lstStyle/>
        <a:p>
          <a:endParaRPr lang="en-US" sz="1000"/>
        </a:p>
      </dgm:t>
    </dgm:pt>
    <dgm:pt modelId="{F7B4C1EE-5246-244C-BC48-8D4F93B84B69}" type="sibTrans" cxnId="{13D44904-695A-DF4C-B9DD-F23DAB0B3091}">
      <dgm:prSet/>
      <dgm:spPr/>
      <dgm:t>
        <a:bodyPr/>
        <a:lstStyle/>
        <a:p>
          <a:endParaRPr lang="en-US" sz="1000"/>
        </a:p>
      </dgm:t>
    </dgm:pt>
    <dgm:pt modelId="{18BCDF5D-99F8-164A-A197-0AE23721956B}">
      <dgm:prSet phldrT="[Text]" custT="1"/>
      <dgm:spPr/>
      <dgm:t>
        <a:bodyPr/>
        <a:lstStyle/>
        <a:p>
          <a:r>
            <a:rPr lang="en-US" sz="1000" b="1" dirty="0" smtClean="0"/>
            <a:t>Status - </a:t>
          </a:r>
          <a:r>
            <a:rPr lang="en-US" sz="1000" b="0" dirty="0" smtClean="0"/>
            <a:t>staged , un-staged and untracked files  </a:t>
          </a:r>
          <a:r>
            <a:rPr lang="en-US" sz="1000" b="1" dirty="0" smtClean="0"/>
            <a:t>&lt; </a:t>
          </a:r>
          <a:r>
            <a:rPr lang="en-US" sz="1000" b="1" dirty="0" err="1" smtClean="0"/>
            <a:t>git</a:t>
          </a:r>
          <a:r>
            <a:rPr lang="en-US" sz="1000" b="1" dirty="0" smtClean="0"/>
            <a:t> status&gt;    </a:t>
          </a:r>
          <a:endParaRPr lang="en-US" sz="1000" b="1" dirty="0"/>
        </a:p>
      </dgm:t>
    </dgm:pt>
    <dgm:pt modelId="{A35D20CA-0E3A-024F-B189-E015E0992684}" type="parTrans" cxnId="{9E110C30-08EC-9F44-AAD7-E1D828029964}">
      <dgm:prSet/>
      <dgm:spPr/>
      <dgm:t>
        <a:bodyPr/>
        <a:lstStyle/>
        <a:p>
          <a:endParaRPr lang="en-US" sz="1000"/>
        </a:p>
      </dgm:t>
    </dgm:pt>
    <dgm:pt modelId="{A8AED14B-CDA1-354F-B1F5-DDA943FA2665}" type="sibTrans" cxnId="{9E110C30-08EC-9F44-AAD7-E1D828029964}">
      <dgm:prSet/>
      <dgm:spPr/>
      <dgm:t>
        <a:bodyPr/>
        <a:lstStyle/>
        <a:p>
          <a:endParaRPr lang="en-US" sz="1000"/>
        </a:p>
      </dgm:t>
    </dgm:pt>
    <dgm:pt modelId="{00487529-756B-7248-BBFB-2B42817E01FC}">
      <dgm:prSet phldrT="[Text]" custT="1"/>
      <dgm:spPr>
        <a:solidFill>
          <a:srgbClr val="F57C7C"/>
        </a:solidFill>
      </dgm:spPr>
      <dgm:t>
        <a:bodyPr/>
        <a:lstStyle/>
        <a:p>
          <a:r>
            <a:rPr lang="en-US" sz="1000" b="1" dirty="0" smtClean="0"/>
            <a:t>Show</a:t>
          </a:r>
          <a:endParaRPr lang="en-US" sz="1000" b="1" dirty="0"/>
        </a:p>
      </dgm:t>
    </dgm:pt>
    <dgm:pt modelId="{5325C468-9B75-EF4D-A1F5-AF797972E8CC}" type="parTrans" cxnId="{AB3CDBEA-1EDA-7F43-9DD4-FACA0B8DDBDE}">
      <dgm:prSet/>
      <dgm:spPr/>
      <dgm:t>
        <a:bodyPr/>
        <a:lstStyle/>
        <a:p>
          <a:endParaRPr lang="en-US" sz="1000"/>
        </a:p>
      </dgm:t>
    </dgm:pt>
    <dgm:pt modelId="{65A17442-6438-CA40-A177-8FCAECE57184}" type="sibTrans" cxnId="{AB3CDBEA-1EDA-7F43-9DD4-FACA0B8DDBDE}">
      <dgm:prSet/>
      <dgm:spPr/>
      <dgm:t>
        <a:bodyPr/>
        <a:lstStyle/>
        <a:p>
          <a:endParaRPr lang="en-US" sz="1000"/>
        </a:p>
      </dgm:t>
    </dgm:pt>
    <dgm:pt modelId="{E692DEA9-7743-CB46-8351-26F87EEAC7EF}">
      <dgm:prSet phldrT="[Text]" custT="1"/>
      <dgm:spPr/>
      <dgm:t>
        <a:bodyPr/>
        <a:lstStyle/>
        <a:p>
          <a:r>
            <a:rPr lang="en-US" sz="1000" b="1" dirty="0" smtClean="0"/>
            <a:t>Show </a:t>
          </a:r>
          <a:r>
            <a:rPr lang="en-US" sz="1000" b="0" dirty="0" smtClean="0"/>
            <a:t>Last commit information ,changes author and date  </a:t>
          </a:r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show&gt;</a:t>
          </a:r>
          <a:endParaRPr lang="en-US" sz="1000" b="1" dirty="0"/>
        </a:p>
      </dgm:t>
    </dgm:pt>
    <dgm:pt modelId="{1E60ECB8-908D-9444-8597-B05F1DDEDE13}" type="parTrans" cxnId="{7359988B-2E33-724D-944B-BEFE571C3E69}">
      <dgm:prSet/>
      <dgm:spPr/>
      <dgm:t>
        <a:bodyPr/>
        <a:lstStyle/>
        <a:p>
          <a:endParaRPr lang="en-US" sz="1000"/>
        </a:p>
      </dgm:t>
    </dgm:pt>
    <dgm:pt modelId="{D5D29141-6568-7547-8C49-F8B3AD9E06EF}" type="sibTrans" cxnId="{7359988B-2E33-724D-944B-BEFE571C3E69}">
      <dgm:prSet/>
      <dgm:spPr/>
      <dgm:t>
        <a:bodyPr/>
        <a:lstStyle/>
        <a:p>
          <a:endParaRPr lang="en-US" sz="1000"/>
        </a:p>
      </dgm:t>
    </dgm:pt>
    <dgm:pt modelId="{27D9E6A1-FB3F-BB48-A04F-E37A0E04DD8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000" b="1" dirty="0" smtClean="0"/>
            <a:t>Show Stats</a:t>
          </a:r>
          <a:endParaRPr lang="en-US" sz="1000" b="1" dirty="0"/>
        </a:p>
      </dgm:t>
    </dgm:pt>
    <dgm:pt modelId="{93085975-9829-094A-A6FD-AD97242F9F7D}" type="parTrans" cxnId="{57CCCFE8-871A-7F41-9F0D-87617D1A6F0B}">
      <dgm:prSet/>
      <dgm:spPr/>
      <dgm:t>
        <a:bodyPr/>
        <a:lstStyle/>
        <a:p>
          <a:endParaRPr lang="en-US" sz="1000"/>
        </a:p>
      </dgm:t>
    </dgm:pt>
    <dgm:pt modelId="{69C2CC60-B150-FC47-A7D0-392AE5959BE7}" type="sibTrans" cxnId="{57CCCFE8-871A-7F41-9F0D-87617D1A6F0B}">
      <dgm:prSet/>
      <dgm:spPr/>
      <dgm:t>
        <a:bodyPr/>
        <a:lstStyle/>
        <a:p>
          <a:endParaRPr lang="en-US" sz="1000"/>
        </a:p>
      </dgm:t>
    </dgm:pt>
    <dgm:pt modelId="{5B9F10F8-561C-784A-A23F-609584F0EB92}">
      <dgm:prSet phldrT="[Text]" custT="1"/>
      <dgm:spPr/>
      <dgm:t>
        <a:bodyPr/>
        <a:lstStyle/>
        <a:p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show --stat&gt;</a:t>
          </a:r>
          <a:endParaRPr lang="en-US" sz="1000" b="1" dirty="0"/>
        </a:p>
      </dgm:t>
    </dgm:pt>
    <dgm:pt modelId="{C449B839-EAE8-5A46-8F19-116FF7564F7D}" type="parTrans" cxnId="{2F9A3E84-A615-014D-A01F-FDF5025C7C5D}">
      <dgm:prSet/>
      <dgm:spPr/>
      <dgm:t>
        <a:bodyPr/>
        <a:lstStyle/>
        <a:p>
          <a:endParaRPr lang="en-US" sz="1000"/>
        </a:p>
      </dgm:t>
    </dgm:pt>
    <dgm:pt modelId="{893755D3-7C4D-D149-AA52-C73A24EC5744}" type="sibTrans" cxnId="{2F9A3E84-A615-014D-A01F-FDF5025C7C5D}">
      <dgm:prSet/>
      <dgm:spPr/>
      <dgm:t>
        <a:bodyPr/>
        <a:lstStyle/>
        <a:p>
          <a:endParaRPr lang="en-US" sz="1000"/>
        </a:p>
      </dgm:t>
    </dgm:pt>
    <dgm:pt modelId="{B7FDD524-1310-8C4F-9FCA-8111E7778982}" type="pres">
      <dgm:prSet presAssocID="{CB4BA3BF-17DA-014A-BEFA-5DEE8B9D9B42}" presName="linearFlow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DCB9D4-DB07-CC4E-A67A-6B4EFDE74968}" type="pres">
      <dgm:prSet presAssocID="{748B5400-000E-B04B-9AF2-4628CE47E00E}" presName="composite" presStyleCnt="0"/>
      <dgm:spPr/>
    </dgm:pt>
    <dgm:pt modelId="{E859E821-E021-8D47-BCA1-72088143B4A6}" type="pres">
      <dgm:prSet presAssocID="{748B5400-000E-B04B-9AF2-4628CE47E00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D5112-D012-594D-A0A0-CD367D68F00B}" type="pres">
      <dgm:prSet presAssocID="{748B5400-000E-B04B-9AF2-4628CE47E00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8C7F6-548E-C04F-B456-6076FF4B1A32}" type="pres">
      <dgm:prSet presAssocID="{F7B4C1EE-5246-244C-BC48-8D4F93B84B69}" presName="sp" presStyleCnt="0"/>
      <dgm:spPr/>
    </dgm:pt>
    <dgm:pt modelId="{7C43B453-E2BF-C347-992A-E05CA5F5B258}" type="pres">
      <dgm:prSet presAssocID="{00487529-756B-7248-BBFB-2B42817E01FC}" presName="composite" presStyleCnt="0"/>
      <dgm:spPr/>
    </dgm:pt>
    <dgm:pt modelId="{37C36EDA-51FA-0D45-B276-C01F93022BE7}" type="pres">
      <dgm:prSet presAssocID="{00487529-756B-7248-BBFB-2B42817E01F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F2C82-5BD8-9C46-91FE-6D6E0258A7F2}" type="pres">
      <dgm:prSet presAssocID="{00487529-756B-7248-BBFB-2B42817E01F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F8704-EF13-414B-A101-30C2BBD44A24}" type="pres">
      <dgm:prSet presAssocID="{65A17442-6438-CA40-A177-8FCAECE57184}" presName="sp" presStyleCnt="0"/>
      <dgm:spPr/>
    </dgm:pt>
    <dgm:pt modelId="{D8243E29-4B8B-4B44-959A-ECAFA59E97A9}" type="pres">
      <dgm:prSet presAssocID="{27D9E6A1-FB3F-BB48-A04F-E37A0E04DD83}" presName="composite" presStyleCnt="0"/>
      <dgm:spPr/>
    </dgm:pt>
    <dgm:pt modelId="{1BE85E53-1505-5040-9309-E2C210A6C02D}" type="pres">
      <dgm:prSet presAssocID="{27D9E6A1-FB3F-BB48-A04F-E37A0E04DD8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59F-56E2-DD4C-A784-FF8620DAE20C}" type="pres">
      <dgm:prSet presAssocID="{27D9E6A1-FB3F-BB48-A04F-E37A0E04DD8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CDBEA-1EDA-7F43-9DD4-FACA0B8DDBDE}" srcId="{CB4BA3BF-17DA-014A-BEFA-5DEE8B9D9B42}" destId="{00487529-756B-7248-BBFB-2B42817E01FC}" srcOrd="1" destOrd="0" parTransId="{5325C468-9B75-EF4D-A1F5-AF797972E8CC}" sibTransId="{65A17442-6438-CA40-A177-8FCAECE57184}"/>
    <dgm:cxn modelId="{7359988B-2E33-724D-944B-BEFE571C3E69}" srcId="{00487529-756B-7248-BBFB-2B42817E01FC}" destId="{E692DEA9-7743-CB46-8351-26F87EEAC7EF}" srcOrd="0" destOrd="0" parTransId="{1E60ECB8-908D-9444-8597-B05F1DDEDE13}" sibTransId="{D5D29141-6568-7547-8C49-F8B3AD9E06EF}"/>
    <dgm:cxn modelId="{E1ED557C-4684-47CE-9F2C-5A4F2F2CD891}" type="presOf" srcId="{CB4BA3BF-17DA-014A-BEFA-5DEE8B9D9B42}" destId="{B7FDD524-1310-8C4F-9FCA-8111E7778982}" srcOrd="0" destOrd="0" presId="urn:microsoft.com/office/officeart/2005/8/layout/chevron2"/>
    <dgm:cxn modelId="{7BCDA4C5-E4E5-4209-A5D1-051A930BDE09}" type="presOf" srcId="{00487529-756B-7248-BBFB-2B42817E01FC}" destId="{37C36EDA-51FA-0D45-B276-C01F93022BE7}" srcOrd="0" destOrd="0" presId="urn:microsoft.com/office/officeart/2005/8/layout/chevron2"/>
    <dgm:cxn modelId="{C2EDDE45-D0E4-4FA2-B03A-EDEF1F0CAA0B}" type="presOf" srcId="{748B5400-000E-B04B-9AF2-4628CE47E00E}" destId="{E859E821-E021-8D47-BCA1-72088143B4A6}" srcOrd="0" destOrd="0" presId="urn:microsoft.com/office/officeart/2005/8/layout/chevron2"/>
    <dgm:cxn modelId="{6E17C37A-0316-40AA-8D77-B40A69C9A2C5}" type="presOf" srcId="{E692DEA9-7743-CB46-8351-26F87EEAC7EF}" destId="{4BFF2C82-5BD8-9C46-91FE-6D6E0258A7F2}" srcOrd="0" destOrd="0" presId="urn:microsoft.com/office/officeart/2005/8/layout/chevron2"/>
    <dgm:cxn modelId="{EC5C28F4-39DD-4635-85EC-A958A8E6D0CC}" type="presOf" srcId="{27D9E6A1-FB3F-BB48-A04F-E37A0E04DD83}" destId="{1BE85E53-1505-5040-9309-E2C210A6C02D}" srcOrd="0" destOrd="0" presId="urn:microsoft.com/office/officeart/2005/8/layout/chevron2"/>
    <dgm:cxn modelId="{57CCCFE8-871A-7F41-9F0D-87617D1A6F0B}" srcId="{CB4BA3BF-17DA-014A-BEFA-5DEE8B9D9B42}" destId="{27D9E6A1-FB3F-BB48-A04F-E37A0E04DD83}" srcOrd="2" destOrd="0" parTransId="{93085975-9829-094A-A6FD-AD97242F9F7D}" sibTransId="{69C2CC60-B150-FC47-A7D0-392AE5959BE7}"/>
    <dgm:cxn modelId="{6A2E44DE-5579-4799-BBFC-C64E303D2266}" type="presOf" srcId="{5B9F10F8-561C-784A-A23F-609584F0EB92}" destId="{1CA2859F-56E2-DD4C-A784-FF8620DAE20C}" srcOrd="0" destOrd="0" presId="urn:microsoft.com/office/officeart/2005/8/layout/chevron2"/>
    <dgm:cxn modelId="{9E110C30-08EC-9F44-AAD7-E1D828029964}" srcId="{748B5400-000E-B04B-9AF2-4628CE47E00E}" destId="{18BCDF5D-99F8-164A-A197-0AE23721956B}" srcOrd="0" destOrd="0" parTransId="{A35D20CA-0E3A-024F-B189-E015E0992684}" sibTransId="{A8AED14B-CDA1-354F-B1F5-DDA943FA2665}"/>
    <dgm:cxn modelId="{2F9A3E84-A615-014D-A01F-FDF5025C7C5D}" srcId="{27D9E6A1-FB3F-BB48-A04F-E37A0E04DD83}" destId="{5B9F10F8-561C-784A-A23F-609584F0EB92}" srcOrd="0" destOrd="0" parTransId="{C449B839-EAE8-5A46-8F19-116FF7564F7D}" sibTransId="{893755D3-7C4D-D149-AA52-C73A24EC5744}"/>
    <dgm:cxn modelId="{80A9B711-0A44-4DEA-B598-867344C3E054}" type="presOf" srcId="{18BCDF5D-99F8-164A-A197-0AE23721956B}" destId="{B89D5112-D012-594D-A0A0-CD367D68F00B}" srcOrd="0" destOrd="0" presId="urn:microsoft.com/office/officeart/2005/8/layout/chevron2"/>
    <dgm:cxn modelId="{13D44904-695A-DF4C-B9DD-F23DAB0B3091}" srcId="{CB4BA3BF-17DA-014A-BEFA-5DEE8B9D9B42}" destId="{748B5400-000E-B04B-9AF2-4628CE47E00E}" srcOrd="0" destOrd="0" parTransId="{4A74AA9B-8224-6844-9942-936FE48A9514}" sibTransId="{F7B4C1EE-5246-244C-BC48-8D4F93B84B69}"/>
    <dgm:cxn modelId="{DCDE0D83-F9FA-4A03-BA1D-0DDF07C5BD2A}" type="presParOf" srcId="{B7FDD524-1310-8C4F-9FCA-8111E7778982}" destId="{2EDCB9D4-DB07-CC4E-A67A-6B4EFDE74968}" srcOrd="0" destOrd="0" presId="urn:microsoft.com/office/officeart/2005/8/layout/chevron2"/>
    <dgm:cxn modelId="{1FFBDCE1-F238-4EF7-B3D5-001D415D5C45}" type="presParOf" srcId="{2EDCB9D4-DB07-CC4E-A67A-6B4EFDE74968}" destId="{E859E821-E021-8D47-BCA1-72088143B4A6}" srcOrd="0" destOrd="0" presId="urn:microsoft.com/office/officeart/2005/8/layout/chevron2"/>
    <dgm:cxn modelId="{BE14CFF5-5276-4CC1-A7BC-C3770C17362B}" type="presParOf" srcId="{2EDCB9D4-DB07-CC4E-A67A-6B4EFDE74968}" destId="{B89D5112-D012-594D-A0A0-CD367D68F00B}" srcOrd="1" destOrd="0" presId="urn:microsoft.com/office/officeart/2005/8/layout/chevron2"/>
    <dgm:cxn modelId="{F785A3FB-7FB4-4475-9FF0-5EA144901FF8}" type="presParOf" srcId="{B7FDD524-1310-8C4F-9FCA-8111E7778982}" destId="{AAF8C7F6-548E-C04F-B456-6076FF4B1A32}" srcOrd="1" destOrd="0" presId="urn:microsoft.com/office/officeart/2005/8/layout/chevron2"/>
    <dgm:cxn modelId="{F2E07795-3284-4138-B5D4-4D4136F64B13}" type="presParOf" srcId="{B7FDD524-1310-8C4F-9FCA-8111E7778982}" destId="{7C43B453-E2BF-C347-992A-E05CA5F5B258}" srcOrd="2" destOrd="0" presId="urn:microsoft.com/office/officeart/2005/8/layout/chevron2"/>
    <dgm:cxn modelId="{D2C6DAB8-ACBE-4375-A876-68DD20266683}" type="presParOf" srcId="{7C43B453-E2BF-C347-992A-E05CA5F5B258}" destId="{37C36EDA-51FA-0D45-B276-C01F93022BE7}" srcOrd="0" destOrd="0" presId="urn:microsoft.com/office/officeart/2005/8/layout/chevron2"/>
    <dgm:cxn modelId="{B35FDBC8-6D45-4609-8030-A38B468DB6F3}" type="presParOf" srcId="{7C43B453-E2BF-C347-992A-E05CA5F5B258}" destId="{4BFF2C82-5BD8-9C46-91FE-6D6E0258A7F2}" srcOrd="1" destOrd="0" presId="urn:microsoft.com/office/officeart/2005/8/layout/chevron2"/>
    <dgm:cxn modelId="{850AE0E7-6070-4895-B90E-5461CD556580}" type="presParOf" srcId="{B7FDD524-1310-8C4F-9FCA-8111E7778982}" destId="{0CBF8704-EF13-414B-A101-30C2BBD44A24}" srcOrd="3" destOrd="0" presId="urn:microsoft.com/office/officeart/2005/8/layout/chevron2"/>
    <dgm:cxn modelId="{F111FE46-C250-4324-8F84-1AFCDFF42658}" type="presParOf" srcId="{B7FDD524-1310-8C4F-9FCA-8111E7778982}" destId="{D8243E29-4B8B-4B44-959A-ECAFA59E97A9}" srcOrd="4" destOrd="0" presId="urn:microsoft.com/office/officeart/2005/8/layout/chevron2"/>
    <dgm:cxn modelId="{D740EC1F-CF1F-4E87-BA68-1B096E6A8E8D}" type="presParOf" srcId="{D8243E29-4B8B-4B44-959A-ECAFA59E97A9}" destId="{1BE85E53-1505-5040-9309-E2C210A6C02D}" srcOrd="0" destOrd="0" presId="urn:microsoft.com/office/officeart/2005/8/layout/chevron2"/>
    <dgm:cxn modelId="{A3C5642E-5FF1-452C-AD6D-C9AA9FA2E35E}" type="presParOf" srcId="{D8243E29-4B8B-4B44-959A-ECAFA59E97A9}" destId="{1CA2859F-56E2-DD4C-A784-FF8620DAE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41844F-24D5-40FB-8410-1EE09D6BA70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C326CB-798B-440D-BC87-4E73419A6CAF}">
      <dgm:prSet phldrT="[Text]"/>
      <dgm:spPr/>
      <dgm:t>
        <a:bodyPr/>
        <a:lstStyle/>
        <a:p>
          <a:r>
            <a:rPr lang="en-US" dirty="0" smtClean="0"/>
            <a:t>Default Branch (compare it to trunk in </a:t>
          </a:r>
          <a:r>
            <a:rPr lang="en-US" dirty="0" err="1" smtClean="0"/>
            <a:t>svn</a:t>
          </a:r>
          <a:r>
            <a:rPr lang="en-US" dirty="0" smtClean="0"/>
            <a:t>)</a:t>
          </a:r>
          <a:endParaRPr lang="en-US" dirty="0"/>
        </a:p>
      </dgm:t>
    </dgm:pt>
    <dgm:pt modelId="{5EECA390-AD9C-424A-8C14-E711C2FB75B4}" type="parTrans" cxnId="{2E8CDE3B-1767-4583-92C3-98A6657554DB}">
      <dgm:prSet/>
      <dgm:spPr/>
      <dgm:t>
        <a:bodyPr/>
        <a:lstStyle/>
        <a:p>
          <a:endParaRPr lang="en-US"/>
        </a:p>
      </dgm:t>
    </dgm:pt>
    <dgm:pt modelId="{F78D2C19-3558-4048-8EB1-2252E07D2039}" type="sibTrans" cxnId="{2E8CDE3B-1767-4583-92C3-98A6657554DB}">
      <dgm:prSet/>
      <dgm:spPr/>
      <dgm:t>
        <a:bodyPr/>
        <a:lstStyle/>
        <a:p>
          <a:endParaRPr lang="en-US"/>
        </a:p>
      </dgm:t>
    </dgm:pt>
    <dgm:pt modelId="{1D32E559-38E4-4D50-A632-05C451F29C46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C5A95E5D-445D-412A-B063-14C844442194}" type="parTrans" cxnId="{F69031B0-0F71-4960-BBD5-5793CF68BA92}">
      <dgm:prSet/>
      <dgm:spPr/>
      <dgm:t>
        <a:bodyPr/>
        <a:lstStyle/>
        <a:p>
          <a:endParaRPr lang="en-US"/>
        </a:p>
      </dgm:t>
    </dgm:pt>
    <dgm:pt modelId="{AF98B9DD-0528-431A-9BF7-EA3EB4F84E62}" type="sibTrans" cxnId="{F69031B0-0F71-4960-BBD5-5793CF68BA92}">
      <dgm:prSet/>
      <dgm:spPr/>
      <dgm:t>
        <a:bodyPr/>
        <a:lstStyle/>
        <a:p>
          <a:endParaRPr lang="en-US"/>
        </a:p>
      </dgm:t>
    </dgm:pt>
    <dgm:pt modelId="{91B482A4-8039-4061-8608-9F36015262DA}">
      <dgm:prSet phldrT="[Text]"/>
      <dgm:spPr/>
      <dgm:t>
        <a:bodyPr/>
        <a:lstStyle/>
        <a:p>
          <a:r>
            <a:rPr lang="en-US" dirty="0" smtClean="0"/>
            <a:t>Create new branch</a:t>
          </a:r>
          <a:endParaRPr lang="en-US" dirty="0"/>
        </a:p>
      </dgm:t>
    </dgm:pt>
    <dgm:pt modelId="{1A6E5AA4-264E-4CF6-BA33-69D0AC3CD405}" type="parTrans" cxnId="{6F49A9F7-0B09-4861-9771-68303787F582}">
      <dgm:prSet/>
      <dgm:spPr/>
      <dgm:t>
        <a:bodyPr/>
        <a:lstStyle/>
        <a:p>
          <a:endParaRPr lang="en-US"/>
        </a:p>
      </dgm:t>
    </dgm:pt>
    <dgm:pt modelId="{AE8C1C55-AAFD-441D-BCEE-7886F3878436}" type="sibTrans" cxnId="{6F49A9F7-0B09-4861-9771-68303787F582}">
      <dgm:prSet/>
      <dgm:spPr/>
      <dgm:t>
        <a:bodyPr/>
        <a:lstStyle/>
        <a:p>
          <a:endParaRPr lang="en-US"/>
        </a:p>
      </dgm:t>
    </dgm:pt>
    <dgm:pt modelId="{9B748019-BF7B-4547-AC34-DA52D46B09B4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branch develop-J214</a:t>
          </a:r>
          <a:endParaRPr lang="en-US" dirty="0"/>
        </a:p>
      </dgm:t>
    </dgm:pt>
    <dgm:pt modelId="{25616935-3B9F-49D6-88B0-5CFBF1FC2FAB}" type="parTrans" cxnId="{7FD86D37-7B17-4A62-A804-780EEDE1EA4F}">
      <dgm:prSet/>
      <dgm:spPr/>
      <dgm:t>
        <a:bodyPr/>
        <a:lstStyle/>
        <a:p>
          <a:endParaRPr lang="en-US"/>
        </a:p>
      </dgm:t>
    </dgm:pt>
    <dgm:pt modelId="{61882A85-6910-47A8-9BF3-F3AB216E9DA9}" type="sibTrans" cxnId="{7FD86D37-7B17-4A62-A804-780EEDE1EA4F}">
      <dgm:prSet/>
      <dgm:spPr/>
      <dgm:t>
        <a:bodyPr/>
        <a:lstStyle/>
        <a:p>
          <a:endParaRPr lang="en-US"/>
        </a:p>
      </dgm:t>
    </dgm:pt>
    <dgm:pt modelId="{780A2307-7AFB-43D8-B6BB-C95498C65DCE}">
      <dgm:prSet phldrT="[Text]"/>
      <dgm:spPr/>
      <dgm:t>
        <a:bodyPr/>
        <a:lstStyle/>
        <a:p>
          <a:r>
            <a:rPr lang="en-US" dirty="0" smtClean="0"/>
            <a:t>Switch to new branch</a:t>
          </a:r>
        </a:p>
      </dgm:t>
    </dgm:pt>
    <dgm:pt modelId="{E82310E4-1BB0-4384-83D1-8A2586D4B7AC}" type="parTrans" cxnId="{C9092E77-F2C8-4385-A585-750CC2BBF97F}">
      <dgm:prSet/>
      <dgm:spPr/>
      <dgm:t>
        <a:bodyPr/>
        <a:lstStyle/>
        <a:p>
          <a:endParaRPr lang="en-US"/>
        </a:p>
      </dgm:t>
    </dgm:pt>
    <dgm:pt modelId="{67D98D5E-E107-47DA-B6E9-1A0A9FBFF04C}" type="sibTrans" cxnId="{C9092E77-F2C8-4385-A585-750CC2BBF97F}">
      <dgm:prSet/>
      <dgm:spPr/>
      <dgm:t>
        <a:bodyPr/>
        <a:lstStyle/>
        <a:p>
          <a:endParaRPr lang="en-US"/>
        </a:p>
      </dgm:t>
    </dgm:pt>
    <dgm:pt modelId="{AF3BEEDA-1A1C-4C57-A816-18F035442772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develop-J214</a:t>
          </a:r>
        </a:p>
      </dgm:t>
    </dgm:pt>
    <dgm:pt modelId="{72B35488-305B-421F-89E5-083AB3AF05EF}" type="parTrans" cxnId="{818F1492-B252-44F4-95B9-C6E7DBA70406}">
      <dgm:prSet/>
      <dgm:spPr/>
      <dgm:t>
        <a:bodyPr/>
        <a:lstStyle/>
        <a:p>
          <a:endParaRPr lang="en-US"/>
        </a:p>
      </dgm:t>
    </dgm:pt>
    <dgm:pt modelId="{B1381D71-94D0-4FC1-8C45-FF4051C9589A}" type="sibTrans" cxnId="{818F1492-B252-44F4-95B9-C6E7DBA70406}">
      <dgm:prSet/>
      <dgm:spPr/>
      <dgm:t>
        <a:bodyPr/>
        <a:lstStyle/>
        <a:p>
          <a:endParaRPr lang="en-US"/>
        </a:p>
      </dgm:t>
    </dgm:pt>
    <dgm:pt modelId="{A216C1E5-B74D-49A6-B358-7C059C265171}">
      <dgm:prSet phldrT="[Text]"/>
      <dgm:spPr/>
      <dgm:t>
        <a:bodyPr/>
        <a:lstStyle/>
        <a:p>
          <a:r>
            <a:rPr lang="en-US" dirty="0" smtClean="0"/>
            <a:t>Create and switch to new branch</a:t>
          </a:r>
        </a:p>
      </dgm:t>
    </dgm:pt>
    <dgm:pt modelId="{24A7A24F-EA56-4B8E-A78A-AA1ECC8E6909}" type="parTrans" cxnId="{580758E5-09EB-4D29-8B58-0D8182B21D9B}">
      <dgm:prSet/>
      <dgm:spPr/>
      <dgm:t>
        <a:bodyPr/>
        <a:lstStyle/>
        <a:p>
          <a:endParaRPr lang="en-US"/>
        </a:p>
      </dgm:t>
    </dgm:pt>
    <dgm:pt modelId="{BB6F25E9-8D6C-496D-B965-37CA9D61CEB8}" type="sibTrans" cxnId="{580758E5-09EB-4D29-8B58-0D8182B21D9B}">
      <dgm:prSet/>
      <dgm:spPr/>
      <dgm:t>
        <a:bodyPr/>
        <a:lstStyle/>
        <a:p>
          <a:endParaRPr lang="en-US"/>
        </a:p>
      </dgm:t>
    </dgm:pt>
    <dgm:pt modelId="{3E80B29F-C21C-4CD3-9C7D-623DF74D450D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–b develop-J215</a:t>
          </a:r>
        </a:p>
      </dgm:t>
    </dgm:pt>
    <dgm:pt modelId="{6CC07DB9-37DC-4A36-8E7C-1EC06973F04C}" type="parTrans" cxnId="{0E70A0AC-B5E5-40E1-999C-6217A0739F3A}">
      <dgm:prSet/>
      <dgm:spPr/>
      <dgm:t>
        <a:bodyPr/>
        <a:lstStyle/>
        <a:p>
          <a:endParaRPr lang="en-US"/>
        </a:p>
      </dgm:t>
    </dgm:pt>
    <dgm:pt modelId="{FA2FAFFD-B2E7-4C48-8772-54B3961B1748}" type="sibTrans" cxnId="{0E70A0AC-B5E5-40E1-999C-6217A0739F3A}">
      <dgm:prSet/>
      <dgm:spPr/>
      <dgm:t>
        <a:bodyPr/>
        <a:lstStyle/>
        <a:p>
          <a:endParaRPr lang="en-US"/>
        </a:p>
      </dgm:t>
    </dgm:pt>
    <dgm:pt modelId="{CA249389-A65C-4396-A519-4FBD8E77D970}">
      <dgm:prSet phldrT="[Text]"/>
      <dgm:spPr/>
      <dgm:t>
        <a:bodyPr/>
        <a:lstStyle/>
        <a:p>
          <a:r>
            <a:rPr lang="en-US" dirty="0" smtClean="0"/>
            <a:t>Switch to branch and merge existing branch as well</a:t>
          </a:r>
        </a:p>
      </dgm:t>
    </dgm:pt>
    <dgm:pt modelId="{EDF32229-3117-4C1E-9730-A4A3948782AC}" type="parTrans" cxnId="{62596C8C-CB4D-4D1F-BB4F-8F0085EBAB9D}">
      <dgm:prSet/>
      <dgm:spPr/>
      <dgm:t>
        <a:bodyPr/>
        <a:lstStyle/>
        <a:p>
          <a:endParaRPr lang="en-US"/>
        </a:p>
      </dgm:t>
    </dgm:pt>
    <dgm:pt modelId="{E6DB88CF-F2A5-4AAC-810A-08B5B2DC361A}" type="sibTrans" cxnId="{62596C8C-CB4D-4D1F-BB4F-8F0085EBAB9D}">
      <dgm:prSet/>
      <dgm:spPr/>
      <dgm:t>
        <a:bodyPr/>
        <a:lstStyle/>
        <a:p>
          <a:endParaRPr lang="en-US"/>
        </a:p>
      </dgm:t>
    </dgm:pt>
    <dgm:pt modelId="{F685714F-909C-4EBC-B756-80372DFBCE1A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checkout develop-J215</a:t>
          </a:r>
        </a:p>
      </dgm:t>
    </dgm:pt>
    <dgm:pt modelId="{8F259AF8-AAE7-458B-984A-713EE05470EB}" type="parTrans" cxnId="{726FAD5B-AD71-484F-B235-F0159DA7D112}">
      <dgm:prSet/>
      <dgm:spPr/>
      <dgm:t>
        <a:bodyPr/>
        <a:lstStyle/>
        <a:p>
          <a:endParaRPr lang="en-US"/>
        </a:p>
      </dgm:t>
    </dgm:pt>
    <dgm:pt modelId="{6EDF318D-087A-44F5-8A3B-D1A94CABF251}" type="sibTrans" cxnId="{726FAD5B-AD71-484F-B235-F0159DA7D112}">
      <dgm:prSet/>
      <dgm:spPr/>
      <dgm:t>
        <a:bodyPr/>
        <a:lstStyle/>
        <a:p>
          <a:endParaRPr lang="en-US"/>
        </a:p>
      </dgm:t>
    </dgm:pt>
    <dgm:pt modelId="{C9C3001F-2D45-40E7-A7B8-5E1D2390AB9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merge develop-J214</a:t>
          </a:r>
        </a:p>
      </dgm:t>
    </dgm:pt>
    <dgm:pt modelId="{54998E36-20E2-4D98-8280-C4EF973257AC}" type="parTrans" cxnId="{EC119A39-E288-461B-B193-E03FDBA9229E}">
      <dgm:prSet/>
      <dgm:spPr/>
      <dgm:t>
        <a:bodyPr/>
        <a:lstStyle/>
        <a:p>
          <a:endParaRPr lang="en-US"/>
        </a:p>
      </dgm:t>
    </dgm:pt>
    <dgm:pt modelId="{BE6A9205-7908-4881-96EF-8F840BBF16DA}" type="sibTrans" cxnId="{EC119A39-E288-461B-B193-E03FDBA9229E}">
      <dgm:prSet/>
      <dgm:spPr/>
      <dgm:t>
        <a:bodyPr/>
        <a:lstStyle/>
        <a:p>
          <a:endParaRPr lang="en-US"/>
        </a:p>
      </dgm:t>
    </dgm:pt>
    <dgm:pt modelId="{CCCC3C68-B12C-4325-BD54-4D0A91793DBF}">
      <dgm:prSet phldrT="[Text]"/>
      <dgm:spPr/>
      <dgm:t>
        <a:bodyPr/>
        <a:lstStyle/>
        <a:p>
          <a:r>
            <a:rPr lang="en-US" dirty="0" smtClean="0"/>
            <a:t>Or</a:t>
          </a:r>
        </a:p>
      </dgm:t>
    </dgm:pt>
    <dgm:pt modelId="{FEEE2F5E-2966-4D8E-8FD2-DEDB6DB5CCE4}" type="parTrans" cxnId="{0443EB65-8BEC-4314-8EA9-5D7811B8B2AC}">
      <dgm:prSet/>
      <dgm:spPr/>
      <dgm:t>
        <a:bodyPr/>
        <a:lstStyle/>
        <a:p>
          <a:endParaRPr lang="en-US"/>
        </a:p>
      </dgm:t>
    </dgm:pt>
    <dgm:pt modelId="{00BCCFB9-0E65-42F1-88C2-F32D95CA116D}" type="sibTrans" cxnId="{0443EB65-8BEC-4314-8EA9-5D7811B8B2AC}">
      <dgm:prSet/>
      <dgm:spPr/>
      <dgm:t>
        <a:bodyPr/>
        <a:lstStyle/>
        <a:p>
          <a:endParaRPr lang="en-US"/>
        </a:p>
      </dgm:t>
    </dgm:pt>
    <dgm:pt modelId="{F2EA1A9E-9D3A-4201-A230-DC0D36D73B83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merge develop-J214 master</a:t>
          </a:r>
        </a:p>
      </dgm:t>
    </dgm:pt>
    <dgm:pt modelId="{1C8AC96B-2750-4CA4-B8F9-053842B03186}" type="parTrans" cxnId="{61101549-C8A5-4835-87A6-22DB6E8C4740}">
      <dgm:prSet/>
      <dgm:spPr/>
      <dgm:t>
        <a:bodyPr/>
        <a:lstStyle/>
        <a:p>
          <a:endParaRPr lang="en-US"/>
        </a:p>
      </dgm:t>
    </dgm:pt>
    <dgm:pt modelId="{2940DC49-053E-41C4-9BAB-A20AD3F0F749}" type="sibTrans" cxnId="{61101549-C8A5-4835-87A6-22DB6E8C4740}">
      <dgm:prSet/>
      <dgm:spPr/>
      <dgm:t>
        <a:bodyPr/>
        <a:lstStyle/>
        <a:p>
          <a:endParaRPr lang="en-US"/>
        </a:p>
      </dgm:t>
    </dgm:pt>
    <dgm:pt modelId="{C986EE23-B843-47FA-BE3D-FBCC1F8482D6}">
      <dgm:prSet phldrT="[Text]"/>
      <dgm:spPr/>
      <dgm:t>
        <a:bodyPr/>
        <a:lstStyle/>
        <a:p>
          <a:r>
            <a:rPr lang="en-US" dirty="0" smtClean="0"/>
            <a:t>List all branches in local</a:t>
          </a:r>
        </a:p>
      </dgm:t>
    </dgm:pt>
    <dgm:pt modelId="{61CCBF40-6769-4E71-8D3A-883ADB23336B}" type="parTrans" cxnId="{78FFA67D-D8CB-4B89-8751-F962602A878B}">
      <dgm:prSet/>
      <dgm:spPr/>
      <dgm:t>
        <a:bodyPr/>
        <a:lstStyle/>
        <a:p>
          <a:endParaRPr lang="en-US"/>
        </a:p>
      </dgm:t>
    </dgm:pt>
    <dgm:pt modelId="{1E2B40A1-491D-4540-A49C-80D06D8EBD4D}" type="sibTrans" cxnId="{78FFA67D-D8CB-4B89-8751-F962602A878B}">
      <dgm:prSet/>
      <dgm:spPr/>
      <dgm:t>
        <a:bodyPr/>
        <a:lstStyle/>
        <a:p>
          <a:endParaRPr lang="en-US"/>
        </a:p>
      </dgm:t>
    </dgm:pt>
    <dgm:pt modelId="{1D81FCF8-5E45-4418-8F13-444DF4BCD179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branch –l (l stands for local)</a:t>
          </a:r>
        </a:p>
      </dgm:t>
    </dgm:pt>
    <dgm:pt modelId="{B83ECA8E-7DAC-496E-A107-FFD359C920D0}" type="parTrans" cxnId="{29FF4DFB-0CD6-48B2-8AEC-33FCA9C4162D}">
      <dgm:prSet/>
      <dgm:spPr/>
      <dgm:t>
        <a:bodyPr/>
        <a:lstStyle/>
        <a:p>
          <a:endParaRPr lang="en-US"/>
        </a:p>
      </dgm:t>
    </dgm:pt>
    <dgm:pt modelId="{1694496D-3A61-4EE8-BC45-E26829CE1FD4}" type="sibTrans" cxnId="{29FF4DFB-0CD6-48B2-8AEC-33FCA9C4162D}">
      <dgm:prSet/>
      <dgm:spPr/>
      <dgm:t>
        <a:bodyPr/>
        <a:lstStyle/>
        <a:p>
          <a:endParaRPr lang="en-US"/>
        </a:p>
      </dgm:t>
    </dgm:pt>
    <dgm:pt modelId="{81D2F9D0-83D8-4C68-9AB9-65CE35478199}" type="pres">
      <dgm:prSet presAssocID="{3541844F-24D5-40FB-8410-1EE09D6BA7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8C150C-840E-4360-93EE-4B1074D26FDC}" type="pres">
      <dgm:prSet presAssocID="{5CC326CB-798B-440D-BC87-4E73419A6CA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FD34A-A6A8-42A2-A202-CC2E9E007748}" type="pres">
      <dgm:prSet presAssocID="{5CC326CB-798B-440D-BC87-4E73419A6CAF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AB572-09BB-4DFD-85A3-730C14B4D3F8}" type="pres">
      <dgm:prSet presAssocID="{91B482A4-8039-4061-8608-9F36015262D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D1B57-FAF5-427B-8320-FF41E590C6E3}" type="pres">
      <dgm:prSet presAssocID="{91B482A4-8039-4061-8608-9F36015262DA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FACBC-9E99-4242-A798-FF2972C96F11}" type="pres">
      <dgm:prSet presAssocID="{780A2307-7AFB-43D8-B6BB-C95498C65DC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6F887-F875-4D15-BD64-84319D9E9121}" type="pres">
      <dgm:prSet presAssocID="{780A2307-7AFB-43D8-B6BB-C95498C65DCE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02857-BAA5-4C4E-9F25-32E2FF9F8D7D}" type="pres">
      <dgm:prSet presAssocID="{A216C1E5-B74D-49A6-B358-7C059C26517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D76E8-A78A-4277-B048-5BD7B1AD16C4}" type="pres">
      <dgm:prSet presAssocID="{A216C1E5-B74D-49A6-B358-7C059C265171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F81D9-555D-44B3-8F79-F2A5F11E540A}" type="pres">
      <dgm:prSet presAssocID="{CA249389-A65C-4396-A519-4FBD8E77D97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B1A5C-B86D-4177-82EF-88BFC9ACA2C4}" type="pres">
      <dgm:prSet presAssocID="{CA249389-A65C-4396-A519-4FBD8E77D970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60B44-F624-4605-845B-F4D616A80868}" type="pres">
      <dgm:prSet presAssocID="{C986EE23-B843-47FA-BE3D-FBCC1F8482D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FD9B9-7754-46D9-B310-466F4D89A2C0}" type="pres">
      <dgm:prSet presAssocID="{C986EE23-B843-47FA-BE3D-FBCC1F8482D6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A5ADC1-88F7-493B-B58E-BE1C240B21D4}" type="presOf" srcId="{9B748019-BF7B-4547-AC34-DA52D46B09B4}" destId="{3DED1B57-FAF5-427B-8320-FF41E590C6E3}" srcOrd="0" destOrd="0" presId="urn:microsoft.com/office/officeart/2005/8/layout/vList2"/>
    <dgm:cxn modelId="{6F49A9F7-0B09-4861-9771-68303787F582}" srcId="{3541844F-24D5-40FB-8410-1EE09D6BA70A}" destId="{91B482A4-8039-4061-8608-9F36015262DA}" srcOrd="1" destOrd="0" parTransId="{1A6E5AA4-264E-4CF6-BA33-69D0AC3CD405}" sibTransId="{AE8C1C55-AAFD-441D-BCEE-7886F3878436}"/>
    <dgm:cxn modelId="{C9092E77-F2C8-4385-A585-750CC2BBF97F}" srcId="{3541844F-24D5-40FB-8410-1EE09D6BA70A}" destId="{780A2307-7AFB-43D8-B6BB-C95498C65DCE}" srcOrd="2" destOrd="0" parTransId="{E82310E4-1BB0-4384-83D1-8A2586D4B7AC}" sibTransId="{67D98D5E-E107-47DA-B6E9-1A0A9FBFF04C}"/>
    <dgm:cxn modelId="{E24ADFF3-6E22-4B62-892E-D56BB623BA41}" type="presOf" srcId="{91B482A4-8039-4061-8608-9F36015262DA}" destId="{7AFAB572-09BB-4DFD-85A3-730C14B4D3F8}" srcOrd="0" destOrd="0" presId="urn:microsoft.com/office/officeart/2005/8/layout/vList2"/>
    <dgm:cxn modelId="{E809E607-5AAE-4987-BB8B-0279DCF2D23B}" type="presOf" srcId="{F2EA1A9E-9D3A-4201-A230-DC0D36D73B83}" destId="{0B1B1A5C-B86D-4177-82EF-88BFC9ACA2C4}" srcOrd="0" destOrd="3" presId="urn:microsoft.com/office/officeart/2005/8/layout/vList2"/>
    <dgm:cxn modelId="{61101549-C8A5-4835-87A6-22DB6E8C4740}" srcId="{CA249389-A65C-4396-A519-4FBD8E77D970}" destId="{F2EA1A9E-9D3A-4201-A230-DC0D36D73B83}" srcOrd="3" destOrd="0" parTransId="{1C8AC96B-2750-4CA4-B8F9-053842B03186}" sibTransId="{2940DC49-053E-41C4-9BAB-A20AD3F0F749}"/>
    <dgm:cxn modelId="{1D1BC7E4-CB66-4AFE-BACA-B35C59AB2E9F}" type="presOf" srcId="{C9C3001F-2D45-40E7-A7B8-5E1D2390AB9C}" destId="{0B1B1A5C-B86D-4177-82EF-88BFC9ACA2C4}" srcOrd="0" destOrd="1" presId="urn:microsoft.com/office/officeart/2005/8/layout/vList2"/>
    <dgm:cxn modelId="{726FAD5B-AD71-484F-B235-F0159DA7D112}" srcId="{CA249389-A65C-4396-A519-4FBD8E77D970}" destId="{F685714F-909C-4EBC-B756-80372DFBCE1A}" srcOrd="0" destOrd="0" parTransId="{8F259AF8-AAE7-458B-984A-713EE05470EB}" sibTransId="{6EDF318D-087A-44F5-8A3B-D1A94CABF251}"/>
    <dgm:cxn modelId="{F94127E4-10CE-4D5F-820F-A791B98F9B1C}" type="presOf" srcId="{CCCC3C68-B12C-4325-BD54-4D0A91793DBF}" destId="{0B1B1A5C-B86D-4177-82EF-88BFC9ACA2C4}" srcOrd="0" destOrd="2" presId="urn:microsoft.com/office/officeart/2005/8/layout/vList2"/>
    <dgm:cxn modelId="{62596C8C-CB4D-4D1F-BB4F-8F0085EBAB9D}" srcId="{3541844F-24D5-40FB-8410-1EE09D6BA70A}" destId="{CA249389-A65C-4396-A519-4FBD8E77D970}" srcOrd="4" destOrd="0" parTransId="{EDF32229-3117-4C1E-9730-A4A3948782AC}" sibTransId="{E6DB88CF-F2A5-4AAC-810A-08B5B2DC361A}"/>
    <dgm:cxn modelId="{8D5C92F7-8C59-40F2-8240-6567AECA784B}" type="presOf" srcId="{CA249389-A65C-4396-A519-4FBD8E77D970}" destId="{7E1F81D9-555D-44B3-8F79-F2A5F11E540A}" srcOrd="0" destOrd="0" presId="urn:microsoft.com/office/officeart/2005/8/layout/vList2"/>
    <dgm:cxn modelId="{1AAA5C1A-74F6-408B-84C3-48E117794BBB}" type="presOf" srcId="{1D32E559-38E4-4D50-A632-05C451F29C46}" destId="{9E3FD34A-A6A8-42A2-A202-CC2E9E007748}" srcOrd="0" destOrd="0" presId="urn:microsoft.com/office/officeart/2005/8/layout/vList2"/>
    <dgm:cxn modelId="{CBAE2113-86B4-4961-B69C-AD0EAF3E1A13}" type="presOf" srcId="{1D81FCF8-5E45-4418-8F13-444DF4BCD179}" destId="{60FFD9B9-7754-46D9-B310-466F4D89A2C0}" srcOrd="0" destOrd="0" presId="urn:microsoft.com/office/officeart/2005/8/layout/vList2"/>
    <dgm:cxn modelId="{29FF4DFB-0CD6-48B2-8AEC-33FCA9C4162D}" srcId="{C986EE23-B843-47FA-BE3D-FBCC1F8482D6}" destId="{1D81FCF8-5E45-4418-8F13-444DF4BCD179}" srcOrd="0" destOrd="0" parTransId="{B83ECA8E-7DAC-496E-A107-FFD359C920D0}" sibTransId="{1694496D-3A61-4EE8-BC45-E26829CE1FD4}"/>
    <dgm:cxn modelId="{07C3DA1D-6D42-4C0D-9B86-566402CD65CA}" type="presOf" srcId="{C986EE23-B843-47FA-BE3D-FBCC1F8482D6}" destId="{F0D60B44-F624-4605-845B-F4D616A80868}" srcOrd="0" destOrd="0" presId="urn:microsoft.com/office/officeart/2005/8/layout/vList2"/>
    <dgm:cxn modelId="{0E70A0AC-B5E5-40E1-999C-6217A0739F3A}" srcId="{A216C1E5-B74D-49A6-B358-7C059C265171}" destId="{3E80B29F-C21C-4CD3-9C7D-623DF74D450D}" srcOrd="0" destOrd="0" parTransId="{6CC07DB9-37DC-4A36-8E7C-1EC06973F04C}" sibTransId="{FA2FAFFD-B2E7-4C48-8772-54B3961B1748}"/>
    <dgm:cxn modelId="{F69031B0-0F71-4960-BBD5-5793CF68BA92}" srcId="{5CC326CB-798B-440D-BC87-4E73419A6CAF}" destId="{1D32E559-38E4-4D50-A632-05C451F29C46}" srcOrd="0" destOrd="0" parTransId="{C5A95E5D-445D-412A-B063-14C844442194}" sibTransId="{AF98B9DD-0528-431A-9BF7-EA3EB4F84E62}"/>
    <dgm:cxn modelId="{C4245AF7-2C93-4C36-B03B-D60396817A97}" type="presOf" srcId="{5CC326CB-798B-440D-BC87-4E73419A6CAF}" destId="{CB8C150C-840E-4360-93EE-4B1074D26FDC}" srcOrd="0" destOrd="0" presId="urn:microsoft.com/office/officeart/2005/8/layout/vList2"/>
    <dgm:cxn modelId="{81209B4B-8196-48C2-90F5-08FE1C18F8C3}" type="presOf" srcId="{AF3BEEDA-1A1C-4C57-A816-18F035442772}" destId="{92F6F887-F875-4D15-BD64-84319D9E9121}" srcOrd="0" destOrd="0" presId="urn:microsoft.com/office/officeart/2005/8/layout/vList2"/>
    <dgm:cxn modelId="{2E8CDE3B-1767-4583-92C3-98A6657554DB}" srcId="{3541844F-24D5-40FB-8410-1EE09D6BA70A}" destId="{5CC326CB-798B-440D-BC87-4E73419A6CAF}" srcOrd="0" destOrd="0" parTransId="{5EECA390-AD9C-424A-8C14-E711C2FB75B4}" sibTransId="{F78D2C19-3558-4048-8EB1-2252E07D2039}"/>
    <dgm:cxn modelId="{580758E5-09EB-4D29-8B58-0D8182B21D9B}" srcId="{3541844F-24D5-40FB-8410-1EE09D6BA70A}" destId="{A216C1E5-B74D-49A6-B358-7C059C265171}" srcOrd="3" destOrd="0" parTransId="{24A7A24F-EA56-4B8E-A78A-AA1ECC8E6909}" sibTransId="{BB6F25E9-8D6C-496D-B965-37CA9D61CEB8}"/>
    <dgm:cxn modelId="{78FFA67D-D8CB-4B89-8751-F962602A878B}" srcId="{3541844F-24D5-40FB-8410-1EE09D6BA70A}" destId="{C986EE23-B843-47FA-BE3D-FBCC1F8482D6}" srcOrd="5" destOrd="0" parTransId="{61CCBF40-6769-4E71-8D3A-883ADB23336B}" sibTransId="{1E2B40A1-491D-4540-A49C-80D06D8EBD4D}"/>
    <dgm:cxn modelId="{CAA9A301-CAD7-434E-97AE-C819365B4579}" type="presOf" srcId="{3541844F-24D5-40FB-8410-1EE09D6BA70A}" destId="{81D2F9D0-83D8-4C68-9AB9-65CE35478199}" srcOrd="0" destOrd="0" presId="urn:microsoft.com/office/officeart/2005/8/layout/vList2"/>
    <dgm:cxn modelId="{425CEAB6-8983-4CDA-B555-AF0F732FC66A}" type="presOf" srcId="{780A2307-7AFB-43D8-B6BB-C95498C65DCE}" destId="{D0CFACBC-9E99-4242-A798-FF2972C96F11}" srcOrd="0" destOrd="0" presId="urn:microsoft.com/office/officeart/2005/8/layout/vList2"/>
    <dgm:cxn modelId="{7FD86D37-7B17-4A62-A804-780EEDE1EA4F}" srcId="{91B482A4-8039-4061-8608-9F36015262DA}" destId="{9B748019-BF7B-4547-AC34-DA52D46B09B4}" srcOrd="0" destOrd="0" parTransId="{25616935-3B9F-49D6-88B0-5CFBF1FC2FAB}" sibTransId="{61882A85-6910-47A8-9BF3-F3AB216E9DA9}"/>
    <dgm:cxn modelId="{818F1492-B252-44F4-95B9-C6E7DBA70406}" srcId="{780A2307-7AFB-43D8-B6BB-C95498C65DCE}" destId="{AF3BEEDA-1A1C-4C57-A816-18F035442772}" srcOrd="0" destOrd="0" parTransId="{72B35488-305B-421F-89E5-083AB3AF05EF}" sibTransId="{B1381D71-94D0-4FC1-8C45-FF4051C9589A}"/>
    <dgm:cxn modelId="{14A869A2-B8AF-4DF5-908E-2BC5DDB94DFE}" type="presOf" srcId="{3E80B29F-C21C-4CD3-9C7D-623DF74D450D}" destId="{909D76E8-A78A-4277-B048-5BD7B1AD16C4}" srcOrd="0" destOrd="0" presId="urn:microsoft.com/office/officeart/2005/8/layout/vList2"/>
    <dgm:cxn modelId="{DE50F860-AD31-4EE6-B521-D0B4CC8CD51F}" type="presOf" srcId="{F685714F-909C-4EBC-B756-80372DFBCE1A}" destId="{0B1B1A5C-B86D-4177-82EF-88BFC9ACA2C4}" srcOrd="0" destOrd="0" presId="urn:microsoft.com/office/officeart/2005/8/layout/vList2"/>
    <dgm:cxn modelId="{EC119A39-E288-461B-B193-E03FDBA9229E}" srcId="{CA249389-A65C-4396-A519-4FBD8E77D970}" destId="{C9C3001F-2D45-40E7-A7B8-5E1D2390AB9C}" srcOrd="1" destOrd="0" parTransId="{54998E36-20E2-4D98-8280-C4EF973257AC}" sibTransId="{BE6A9205-7908-4881-96EF-8F840BBF16DA}"/>
    <dgm:cxn modelId="{0443EB65-8BEC-4314-8EA9-5D7811B8B2AC}" srcId="{CA249389-A65C-4396-A519-4FBD8E77D970}" destId="{CCCC3C68-B12C-4325-BD54-4D0A91793DBF}" srcOrd="2" destOrd="0" parTransId="{FEEE2F5E-2966-4D8E-8FD2-DEDB6DB5CCE4}" sibTransId="{00BCCFB9-0E65-42F1-88C2-F32D95CA116D}"/>
    <dgm:cxn modelId="{3B2DA613-CF65-446A-AB4C-0D391088FD72}" type="presOf" srcId="{A216C1E5-B74D-49A6-B358-7C059C265171}" destId="{D2C02857-BAA5-4C4E-9F25-32E2FF9F8D7D}" srcOrd="0" destOrd="0" presId="urn:microsoft.com/office/officeart/2005/8/layout/vList2"/>
    <dgm:cxn modelId="{D5BB912D-B81A-4BB6-8B21-64FB2A8FACA2}" type="presParOf" srcId="{81D2F9D0-83D8-4C68-9AB9-65CE35478199}" destId="{CB8C150C-840E-4360-93EE-4B1074D26FDC}" srcOrd="0" destOrd="0" presId="urn:microsoft.com/office/officeart/2005/8/layout/vList2"/>
    <dgm:cxn modelId="{E2DD41E0-51F7-4989-889C-1C24B7E77D89}" type="presParOf" srcId="{81D2F9D0-83D8-4C68-9AB9-65CE35478199}" destId="{9E3FD34A-A6A8-42A2-A202-CC2E9E007748}" srcOrd="1" destOrd="0" presId="urn:microsoft.com/office/officeart/2005/8/layout/vList2"/>
    <dgm:cxn modelId="{BE1D83C1-3C91-4D91-A788-244FDD0231AC}" type="presParOf" srcId="{81D2F9D0-83D8-4C68-9AB9-65CE35478199}" destId="{7AFAB572-09BB-4DFD-85A3-730C14B4D3F8}" srcOrd="2" destOrd="0" presId="urn:microsoft.com/office/officeart/2005/8/layout/vList2"/>
    <dgm:cxn modelId="{06FD8332-A59F-4341-BA1B-EC45859A0117}" type="presParOf" srcId="{81D2F9D0-83D8-4C68-9AB9-65CE35478199}" destId="{3DED1B57-FAF5-427B-8320-FF41E590C6E3}" srcOrd="3" destOrd="0" presId="urn:microsoft.com/office/officeart/2005/8/layout/vList2"/>
    <dgm:cxn modelId="{2832A798-9D0C-4419-BBC6-3E6A019358F6}" type="presParOf" srcId="{81D2F9D0-83D8-4C68-9AB9-65CE35478199}" destId="{D0CFACBC-9E99-4242-A798-FF2972C96F11}" srcOrd="4" destOrd="0" presId="urn:microsoft.com/office/officeart/2005/8/layout/vList2"/>
    <dgm:cxn modelId="{C1FF9C53-7D94-49B3-AC22-F3EA5085B361}" type="presParOf" srcId="{81D2F9D0-83D8-4C68-9AB9-65CE35478199}" destId="{92F6F887-F875-4D15-BD64-84319D9E9121}" srcOrd="5" destOrd="0" presId="urn:microsoft.com/office/officeart/2005/8/layout/vList2"/>
    <dgm:cxn modelId="{CA457137-0E10-43AF-B74D-8E05FE3A5A0A}" type="presParOf" srcId="{81D2F9D0-83D8-4C68-9AB9-65CE35478199}" destId="{D2C02857-BAA5-4C4E-9F25-32E2FF9F8D7D}" srcOrd="6" destOrd="0" presId="urn:microsoft.com/office/officeart/2005/8/layout/vList2"/>
    <dgm:cxn modelId="{0B9842F0-8C32-4E76-A689-2E412EE9DF20}" type="presParOf" srcId="{81D2F9D0-83D8-4C68-9AB9-65CE35478199}" destId="{909D76E8-A78A-4277-B048-5BD7B1AD16C4}" srcOrd="7" destOrd="0" presId="urn:microsoft.com/office/officeart/2005/8/layout/vList2"/>
    <dgm:cxn modelId="{5A36262B-42B0-42AA-B9EA-8F3E2AF7ECA6}" type="presParOf" srcId="{81D2F9D0-83D8-4C68-9AB9-65CE35478199}" destId="{7E1F81D9-555D-44B3-8F79-F2A5F11E540A}" srcOrd="8" destOrd="0" presId="urn:microsoft.com/office/officeart/2005/8/layout/vList2"/>
    <dgm:cxn modelId="{1EABADE1-B81B-4627-89E9-6F393D8A68BF}" type="presParOf" srcId="{81D2F9D0-83D8-4C68-9AB9-65CE35478199}" destId="{0B1B1A5C-B86D-4177-82EF-88BFC9ACA2C4}" srcOrd="9" destOrd="0" presId="urn:microsoft.com/office/officeart/2005/8/layout/vList2"/>
    <dgm:cxn modelId="{D164A4F2-97EB-4B49-B1EC-149D4F06A9DA}" type="presParOf" srcId="{81D2F9D0-83D8-4C68-9AB9-65CE35478199}" destId="{F0D60B44-F624-4605-845B-F4D616A80868}" srcOrd="10" destOrd="0" presId="urn:microsoft.com/office/officeart/2005/8/layout/vList2"/>
    <dgm:cxn modelId="{4035DF37-7BDD-440E-9832-BD69A486C137}" type="presParOf" srcId="{81D2F9D0-83D8-4C68-9AB9-65CE35478199}" destId="{60FFD9B9-7754-46D9-B310-466F4D89A2C0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4BA3BF-17DA-014A-BEFA-5DEE8B9D9B4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B5400-000E-B04B-9AF2-4628CE47E00E}">
      <dgm:prSet phldrT="[Text]" custT="1"/>
      <dgm:spPr/>
      <dgm:t>
        <a:bodyPr/>
        <a:lstStyle/>
        <a:p>
          <a:r>
            <a:rPr lang="en-US" sz="1000" b="1" dirty="0" smtClean="0"/>
            <a:t>CLONE</a:t>
          </a:r>
          <a:endParaRPr lang="en-US" sz="1000" b="1" dirty="0"/>
        </a:p>
      </dgm:t>
    </dgm:pt>
    <dgm:pt modelId="{4A74AA9B-8224-6844-9942-936FE48A9514}" type="parTrans" cxnId="{13D44904-695A-DF4C-B9DD-F23DAB0B3091}">
      <dgm:prSet/>
      <dgm:spPr/>
      <dgm:t>
        <a:bodyPr/>
        <a:lstStyle/>
        <a:p>
          <a:endParaRPr lang="en-US" sz="1000"/>
        </a:p>
      </dgm:t>
    </dgm:pt>
    <dgm:pt modelId="{F7B4C1EE-5246-244C-BC48-8D4F93B84B69}" type="sibTrans" cxnId="{13D44904-695A-DF4C-B9DD-F23DAB0B3091}">
      <dgm:prSet/>
      <dgm:spPr/>
      <dgm:t>
        <a:bodyPr/>
        <a:lstStyle/>
        <a:p>
          <a:endParaRPr lang="en-US" sz="1000"/>
        </a:p>
      </dgm:t>
    </dgm:pt>
    <dgm:pt modelId="{18BCDF5D-99F8-164A-A197-0AE23721956B}">
      <dgm:prSet phldrT="[Text]" custT="1"/>
      <dgm:spPr/>
      <dgm:t>
        <a:bodyPr/>
        <a:lstStyle/>
        <a:p>
          <a:r>
            <a:rPr lang="en-US" sz="1000" b="1" dirty="0" smtClean="0"/>
            <a:t>Copy</a:t>
          </a:r>
          <a:r>
            <a:rPr lang="en-US" sz="1000" b="0" dirty="0" smtClean="0"/>
            <a:t> Entire Repository into your machine</a:t>
          </a:r>
          <a:endParaRPr lang="en-US" sz="1000" b="0" dirty="0"/>
        </a:p>
      </dgm:t>
    </dgm:pt>
    <dgm:pt modelId="{A35D20CA-0E3A-024F-B189-E015E0992684}" type="parTrans" cxnId="{9E110C30-08EC-9F44-AAD7-E1D828029964}">
      <dgm:prSet/>
      <dgm:spPr/>
      <dgm:t>
        <a:bodyPr/>
        <a:lstStyle/>
        <a:p>
          <a:endParaRPr lang="en-US" sz="1000"/>
        </a:p>
      </dgm:t>
    </dgm:pt>
    <dgm:pt modelId="{A8AED14B-CDA1-354F-B1F5-DDA943FA2665}" type="sibTrans" cxnId="{9E110C30-08EC-9F44-AAD7-E1D828029964}">
      <dgm:prSet/>
      <dgm:spPr/>
      <dgm:t>
        <a:bodyPr/>
        <a:lstStyle/>
        <a:p>
          <a:endParaRPr lang="en-US" sz="1000"/>
        </a:p>
      </dgm:t>
    </dgm:pt>
    <dgm:pt modelId="{27D9E6A1-FB3F-BB48-A04F-E37A0E04DD8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000" b="1" dirty="0" smtClean="0"/>
            <a:t>FETCH</a:t>
          </a:r>
          <a:endParaRPr lang="en-US" sz="1000" b="1" dirty="0"/>
        </a:p>
      </dgm:t>
    </dgm:pt>
    <dgm:pt modelId="{93085975-9829-094A-A6FD-AD97242F9F7D}" type="parTrans" cxnId="{57CCCFE8-871A-7F41-9F0D-87617D1A6F0B}">
      <dgm:prSet/>
      <dgm:spPr/>
      <dgm:t>
        <a:bodyPr/>
        <a:lstStyle/>
        <a:p>
          <a:endParaRPr lang="en-US" sz="1000"/>
        </a:p>
      </dgm:t>
    </dgm:pt>
    <dgm:pt modelId="{69C2CC60-B150-FC47-A7D0-392AE5959BE7}" type="sibTrans" cxnId="{57CCCFE8-871A-7F41-9F0D-87617D1A6F0B}">
      <dgm:prSet/>
      <dgm:spPr/>
      <dgm:t>
        <a:bodyPr/>
        <a:lstStyle/>
        <a:p>
          <a:endParaRPr lang="en-US" sz="1000"/>
        </a:p>
      </dgm:t>
    </dgm:pt>
    <dgm:pt modelId="{5B9F10F8-561C-784A-A23F-609584F0EB92}">
      <dgm:prSet phldrT="[Text]" custT="1"/>
      <dgm:spPr/>
      <dgm:t>
        <a:bodyPr/>
        <a:lstStyle/>
        <a:p>
          <a:r>
            <a:rPr lang="en-US" sz="1000" b="1" dirty="0" smtClean="0"/>
            <a:t>Bring </a:t>
          </a:r>
          <a:r>
            <a:rPr lang="en-US" sz="1000" b="0" dirty="0" smtClean="0"/>
            <a:t>a local branch up-to-date with its remote version Do not merge any changes</a:t>
          </a:r>
          <a:endParaRPr lang="en-US" sz="1000" b="1" dirty="0"/>
        </a:p>
      </dgm:t>
    </dgm:pt>
    <dgm:pt modelId="{C449B839-EAE8-5A46-8F19-116FF7564F7D}" type="parTrans" cxnId="{2F9A3E84-A615-014D-A01F-FDF5025C7C5D}">
      <dgm:prSet/>
      <dgm:spPr/>
      <dgm:t>
        <a:bodyPr/>
        <a:lstStyle/>
        <a:p>
          <a:endParaRPr lang="en-US" sz="1000"/>
        </a:p>
      </dgm:t>
    </dgm:pt>
    <dgm:pt modelId="{893755D3-7C4D-D149-AA52-C73A24EC5744}" type="sibTrans" cxnId="{2F9A3E84-A615-014D-A01F-FDF5025C7C5D}">
      <dgm:prSet/>
      <dgm:spPr/>
      <dgm:t>
        <a:bodyPr/>
        <a:lstStyle/>
        <a:p>
          <a:endParaRPr lang="en-US" sz="1000"/>
        </a:p>
      </dgm:t>
    </dgm:pt>
    <dgm:pt modelId="{D9E8754B-B536-4C1E-8A93-B7E5C365FDE1}">
      <dgm:prSet phldrT="[Text]" custT="1"/>
      <dgm:spPr/>
      <dgm:t>
        <a:bodyPr/>
        <a:lstStyle/>
        <a:p>
          <a:r>
            <a:rPr lang="en-US" sz="1000" b="0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clone &lt;</a:t>
          </a:r>
          <a:r>
            <a:rPr lang="en-US" sz="1000" b="1" dirty="0" err="1" smtClean="0"/>
            <a:t>remote_url</a:t>
          </a:r>
          <a:r>
            <a:rPr lang="en-US" sz="1000" b="0" dirty="0" smtClean="0"/>
            <a:t>&gt;&gt;</a:t>
          </a:r>
          <a:endParaRPr lang="en-US" sz="1000" b="0" dirty="0"/>
        </a:p>
      </dgm:t>
    </dgm:pt>
    <dgm:pt modelId="{8C1E91CE-1262-44F5-A478-B10A807A8E4D}" type="parTrans" cxnId="{967E780C-3B0D-42D0-B932-1D1EA50FCB25}">
      <dgm:prSet/>
      <dgm:spPr/>
      <dgm:t>
        <a:bodyPr/>
        <a:lstStyle/>
        <a:p>
          <a:endParaRPr lang="en-US"/>
        </a:p>
      </dgm:t>
    </dgm:pt>
    <dgm:pt modelId="{E112E6B7-EA35-4AF3-B472-9671DA7077BF}" type="sibTrans" cxnId="{967E780C-3B0D-42D0-B932-1D1EA50FCB25}">
      <dgm:prSet/>
      <dgm:spPr/>
      <dgm:t>
        <a:bodyPr/>
        <a:lstStyle/>
        <a:p>
          <a:endParaRPr lang="en-US"/>
        </a:p>
      </dgm:t>
    </dgm:pt>
    <dgm:pt modelId="{91CA4576-1CE8-450E-9FD8-B2D9BB91651A}">
      <dgm:prSet phldrT="[Text]" custT="1"/>
      <dgm:spPr/>
      <dgm:t>
        <a:bodyPr/>
        <a:lstStyle/>
        <a:p>
          <a:r>
            <a:rPr lang="en-US" sz="1000" b="1" dirty="0" smtClean="0"/>
            <a:t>&lt;</a:t>
          </a:r>
          <a:r>
            <a:rPr lang="en-US" sz="1000" b="1" dirty="0" err="1" smtClean="0"/>
            <a:t>git</a:t>
          </a:r>
          <a:r>
            <a:rPr lang="en-US" sz="1000" b="1" dirty="0" smtClean="0"/>
            <a:t> fetch&gt;</a:t>
          </a:r>
          <a:endParaRPr lang="en-US" sz="1000" b="1" dirty="0"/>
        </a:p>
      </dgm:t>
    </dgm:pt>
    <dgm:pt modelId="{DA27ACEB-7B2E-4CE9-87B0-110611C8CA84}" type="parTrans" cxnId="{F4E6B227-3AD7-40C0-9A87-3F3A6FF60F24}">
      <dgm:prSet/>
      <dgm:spPr/>
      <dgm:t>
        <a:bodyPr/>
        <a:lstStyle/>
        <a:p>
          <a:endParaRPr lang="en-US"/>
        </a:p>
      </dgm:t>
    </dgm:pt>
    <dgm:pt modelId="{D064A08A-8DEF-4B24-9DCD-7EF6474D90B3}" type="sibTrans" cxnId="{F4E6B227-3AD7-40C0-9A87-3F3A6FF60F24}">
      <dgm:prSet/>
      <dgm:spPr/>
      <dgm:t>
        <a:bodyPr/>
        <a:lstStyle/>
        <a:p>
          <a:endParaRPr lang="en-US"/>
        </a:p>
      </dgm:t>
    </dgm:pt>
    <dgm:pt modelId="{B7FDD524-1310-8C4F-9FCA-8111E7778982}" type="pres">
      <dgm:prSet presAssocID="{CB4BA3BF-17DA-014A-BEFA-5DEE8B9D9B4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DCB9D4-DB07-CC4E-A67A-6B4EFDE74968}" type="pres">
      <dgm:prSet presAssocID="{748B5400-000E-B04B-9AF2-4628CE47E00E}" presName="composite" presStyleCnt="0"/>
      <dgm:spPr/>
    </dgm:pt>
    <dgm:pt modelId="{E859E821-E021-8D47-BCA1-72088143B4A6}" type="pres">
      <dgm:prSet presAssocID="{748B5400-000E-B04B-9AF2-4628CE47E00E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D5112-D012-594D-A0A0-CD367D68F00B}" type="pres">
      <dgm:prSet presAssocID="{748B5400-000E-B04B-9AF2-4628CE47E00E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8C7F6-548E-C04F-B456-6076FF4B1A32}" type="pres">
      <dgm:prSet presAssocID="{F7B4C1EE-5246-244C-BC48-8D4F93B84B69}" presName="sp" presStyleCnt="0"/>
      <dgm:spPr/>
    </dgm:pt>
    <dgm:pt modelId="{D8243E29-4B8B-4B44-959A-ECAFA59E97A9}" type="pres">
      <dgm:prSet presAssocID="{27D9E6A1-FB3F-BB48-A04F-E37A0E04DD83}" presName="composite" presStyleCnt="0"/>
      <dgm:spPr/>
    </dgm:pt>
    <dgm:pt modelId="{1BE85E53-1505-5040-9309-E2C210A6C02D}" type="pres">
      <dgm:prSet presAssocID="{27D9E6A1-FB3F-BB48-A04F-E37A0E04DD8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59F-56E2-DD4C-A784-FF8620DAE20C}" type="pres">
      <dgm:prSet presAssocID="{27D9E6A1-FB3F-BB48-A04F-E37A0E04DD8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A3E84-A615-014D-A01F-FDF5025C7C5D}" srcId="{27D9E6A1-FB3F-BB48-A04F-E37A0E04DD83}" destId="{5B9F10F8-561C-784A-A23F-609584F0EB92}" srcOrd="0" destOrd="0" parTransId="{C449B839-EAE8-5A46-8F19-116FF7564F7D}" sibTransId="{893755D3-7C4D-D149-AA52-C73A24EC5744}"/>
    <dgm:cxn modelId="{59BFCFC2-54BB-4128-8755-9F5EEA88690B}" type="presOf" srcId="{91CA4576-1CE8-450E-9FD8-B2D9BB91651A}" destId="{1CA2859F-56E2-DD4C-A784-FF8620DAE20C}" srcOrd="0" destOrd="1" presId="urn:microsoft.com/office/officeart/2005/8/layout/chevron2"/>
    <dgm:cxn modelId="{75FEE179-2448-47DD-8349-AED7612A729C}" type="presOf" srcId="{18BCDF5D-99F8-164A-A197-0AE23721956B}" destId="{B89D5112-D012-594D-A0A0-CD367D68F00B}" srcOrd="0" destOrd="0" presId="urn:microsoft.com/office/officeart/2005/8/layout/chevron2"/>
    <dgm:cxn modelId="{1D43A4BF-983A-45A1-A492-D213B64B8664}" type="presOf" srcId="{27D9E6A1-FB3F-BB48-A04F-E37A0E04DD83}" destId="{1BE85E53-1505-5040-9309-E2C210A6C02D}" srcOrd="0" destOrd="0" presId="urn:microsoft.com/office/officeart/2005/8/layout/chevron2"/>
    <dgm:cxn modelId="{B8BC30F4-F3A2-4963-8AB0-61489EF4FE2F}" type="presOf" srcId="{5B9F10F8-561C-784A-A23F-609584F0EB92}" destId="{1CA2859F-56E2-DD4C-A784-FF8620DAE20C}" srcOrd="0" destOrd="0" presId="urn:microsoft.com/office/officeart/2005/8/layout/chevron2"/>
    <dgm:cxn modelId="{CA73C6A8-1D72-42EF-B0DB-363DFEDDD52C}" type="presOf" srcId="{D9E8754B-B536-4C1E-8A93-B7E5C365FDE1}" destId="{B89D5112-D012-594D-A0A0-CD367D68F00B}" srcOrd="0" destOrd="1" presId="urn:microsoft.com/office/officeart/2005/8/layout/chevron2"/>
    <dgm:cxn modelId="{4EA7DB78-5F97-4A99-9F6C-087675042D70}" type="presOf" srcId="{CB4BA3BF-17DA-014A-BEFA-5DEE8B9D9B42}" destId="{B7FDD524-1310-8C4F-9FCA-8111E7778982}" srcOrd="0" destOrd="0" presId="urn:microsoft.com/office/officeart/2005/8/layout/chevron2"/>
    <dgm:cxn modelId="{57CCCFE8-871A-7F41-9F0D-87617D1A6F0B}" srcId="{CB4BA3BF-17DA-014A-BEFA-5DEE8B9D9B42}" destId="{27D9E6A1-FB3F-BB48-A04F-E37A0E04DD83}" srcOrd="1" destOrd="0" parTransId="{93085975-9829-094A-A6FD-AD97242F9F7D}" sibTransId="{69C2CC60-B150-FC47-A7D0-392AE5959BE7}"/>
    <dgm:cxn modelId="{9E110C30-08EC-9F44-AAD7-E1D828029964}" srcId="{748B5400-000E-B04B-9AF2-4628CE47E00E}" destId="{18BCDF5D-99F8-164A-A197-0AE23721956B}" srcOrd="0" destOrd="0" parTransId="{A35D20CA-0E3A-024F-B189-E015E0992684}" sibTransId="{A8AED14B-CDA1-354F-B1F5-DDA943FA2665}"/>
    <dgm:cxn modelId="{F4E6B227-3AD7-40C0-9A87-3F3A6FF60F24}" srcId="{27D9E6A1-FB3F-BB48-A04F-E37A0E04DD83}" destId="{91CA4576-1CE8-450E-9FD8-B2D9BB91651A}" srcOrd="1" destOrd="0" parTransId="{DA27ACEB-7B2E-4CE9-87B0-110611C8CA84}" sibTransId="{D064A08A-8DEF-4B24-9DCD-7EF6474D90B3}"/>
    <dgm:cxn modelId="{13D44904-695A-DF4C-B9DD-F23DAB0B3091}" srcId="{CB4BA3BF-17DA-014A-BEFA-5DEE8B9D9B42}" destId="{748B5400-000E-B04B-9AF2-4628CE47E00E}" srcOrd="0" destOrd="0" parTransId="{4A74AA9B-8224-6844-9942-936FE48A9514}" sibTransId="{F7B4C1EE-5246-244C-BC48-8D4F93B84B69}"/>
    <dgm:cxn modelId="{90A74783-078A-46EE-872B-EBCD101AB3B6}" type="presOf" srcId="{748B5400-000E-B04B-9AF2-4628CE47E00E}" destId="{E859E821-E021-8D47-BCA1-72088143B4A6}" srcOrd="0" destOrd="0" presId="urn:microsoft.com/office/officeart/2005/8/layout/chevron2"/>
    <dgm:cxn modelId="{967E780C-3B0D-42D0-B932-1D1EA50FCB25}" srcId="{748B5400-000E-B04B-9AF2-4628CE47E00E}" destId="{D9E8754B-B536-4C1E-8A93-B7E5C365FDE1}" srcOrd="1" destOrd="0" parTransId="{8C1E91CE-1262-44F5-A478-B10A807A8E4D}" sibTransId="{E112E6B7-EA35-4AF3-B472-9671DA7077BF}"/>
    <dgm:cxn modelId="{916933F5-8557-4BBA-B2D8-4EDACA00855E}" type="presParOf" srcId="{B7FDD524-1310-8C4F-9FCA-8111E7778982}" destId="{2EDCB9D4-DB07-CC4E-A67A-6B4EFDE74968}" srcOrd="0" destOrd="0" presId="urn:microsoft.com/office/officeart/2005/8/layout/chevron2"/>
    <dgm:cxn modelId="{0B5D8042-2196-4427-B650-96E7AEF98E3C}" type="presParOf" srcId="{2EDCB9D4-DB07-CC4E-A67A-6B4EFDE74968}" destId="{E859E821-E021-8D47-BCA1-72088143B4A6}" srcOrd="0" destOrd="0" presId="urn:microsoft.com/office/officeart/2005/8/layout/chevron2"/>
    <dgm:cxn modelId="{0C271C25-1A52-4C2A-82DC-C8DCA08BA04A}" type="presParOf" srcId="{2EDCB9D4-DB07-CC4E-A67A-6B4EFDE74968}" destId="{B89D5112-D012-594D-A0A0-CD367D68F00B}" srcOrd="1" destOrd="0" presId="urn:microsoft.com/office/officeart/2005/8/layout/chevron2"/>
    <dgm:cxn modelId="{AED186BC-7EE5-4340-9335-5AF6C891A157}" type="presParOf" srcId="{B7FDD524-1310-8C4F-9FCA-8111E7778982}" destId="{AAF8C7F6-548E-C04F-B456-6076FF4B1A32}" srcOrd="1" destOrd="0" presId="urn:microsoft.com/office/officeart/2005/8/layout/chevron2"/>
    <dgm:cxn modelId="{8D6FD962-9767-4A9A-B548-3C23D741DF12}" type="presParOf" srcId="{B7FDD524-1310-8C4F-9FCA-8111E7778982}" destId="{D8243E29-4B8B-4B44-959A-ECAFA59E97A9}" srcOrd="2" destOrd="0" presId="urn:microsoft.com/office/officeart/2005/8/layout/chevron2"/>
    <dgm:cxn modelId="{D0A41C02-FFC3-4BBC-B6D9-61CA94213CBA}" type="presParOf" srcId="{D8243E29-4B8B-4B44-959A-ECAFA59E97A9}" destId="{1BE85E53-1505-5040-9309-E2C210A6C02D}" srcOrd="0" destOrd="0" presId="urn:microsoft.com/office/officeart/2005/8/layout/chevron2"/>
    <dgm:cxn modelId="{59513BEE-80F9-4CD6-8FFF-5C6F9A67A0C0}" type="presParOf" srcId="{D8243E29-4B8B-4B44-959A-ECAFA59E97A9}" destId="{1CA2859F-56E2-DD4C-A784-FF8620DAE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C5ED7-FF0E-4CFD-9BF0-7A351DEA9560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73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Introduction to GIT</a:t>
          </a:r>
          <a:endParaRPr lang="en-US" sz="1800" kern="1200" dirty="0"/>
        </a:p>
      </dsp:txBody>
      <dsp:txXfrm rot="10800000">
        <a:off x="1743264" y="3357"/>
        <a:ext cx="5290281" cy="729613"/>
      </dsp:txXfrm>
    </dsp:sp>
    <dsp:sp modelId="{E8D1F32D-FC67-4F41-859C-3DA743B51E43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FD23D2-AC99-4033-B572-73DF8A4652E4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73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Why GIT?</a:t>
          </a:r>
          <a:endParaRPr lang="en-US" sz="1800" kern="1200" dirty="0"/>
        </a:p>
      </dsp:txBody>
      <dsp:txXfrm rot="10800000">
        <a:off x="1743264" y="950766"/>
        <a:ext cx="5290281" cy="729613"/>
      </dsp:txXfrm>
    </dsp:sp>
    <dsp:sp modelId="{6F6A7F42-82A0-4729-B297-A58E3DECA5FE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BBA964-F718-44CE-9401-BC2F6A62ACED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73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Let’s try GIT Commands</a:t>
          </a:r>
          <a:endParaRPr lang="en-US" sz="1800" kern="1200" dirty="0"/>
        </a:p>
      </dsp:txBody>
      <dsp:txXfrm rot="10800000">
        <a:off x="1743264" y="1898174"/>
        <a:ext cx="5290281" cy="729613"/>
      </dsp:txXfrm>
    </dsp:sp>
    <dsp:sp modelId="{4A234E47-42A7-429C-9B9B-5E9900E374CB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996256-0925-4046-9732-C06266D3EE3F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73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 is </a:t>
          </a:r>
          <a:r>
            <a:rPr lang="en-US" sz="1800" kern="1200" dirty="0" err="1" smtClean="0"/>
            <a:t>Git</a:t>
          </a:r>
          <a:r>
            <a:rPr lang="en-US" sz="1800" kern="1200" dirty="0" smtClean="0"/>
            <a:t>-hub or Bitbucket?</a:t>
          </a:r>
          <a:endParaRPr lang="en-US" sz="1800" kern="1200" dirty="0"/>
        </a:p>
      </dsp:txBody>
      <dsp:txXfrm rot="10800000">
        <a:off x="1743264" y="2845583"/>
        <a:ext cx="5290281" cy="729613"/>
      </dsp:txXfrm>
    </dsp:sp>
    <dsp:sp modelId="{EEE5C46B-1617-4FBD-9C3C-23C82A87ACC1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9F88BB-E739-41BD-8DE8-CEAF793F5F95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1739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 Do Stuff</a:t>
          </a:r>
          <a:endParaRPr lang="en-US" sz="1800" kern="1200" dirty="0"/>
        </a:p>
      </dsp:txBody>
      <dsp:txXfrm rot="10800000">
        <a:off x="1743264" y="3792991"/>
        <a:ext cx="5290281" cy="729613"/>
      </dsp:txXfrm>
    </dsp:sp>
    <dsp:sp modelId="{7A87D241-A350-4DEB-A608-FB4F425A8EA9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A7291-0916-4557-B2B8-8004F7098B5F}">
      <dsp:nvSpPr>
        <dsp:cNvPr id="0" name=""/>
        <dsp:cNvSpPr/>
      </dsp:nvSpPr>
      <dsp:spPr>
        <a:xfrm rot="5400000">
          <a:off x="-162815" y="163130"/>
          <a:ext cx="1085437" cy="759806"/>
        </a:xfrm>
        <a:prstGeom prst="chevron">
          <a:avLst/>
        </a:prstGeom>
        <a:solidFill>
          <a:srgbClr val="F57C7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PULL</a:t>
          </a:r>
          <a:endParaRPr lang="en-US" sz="1000" b="1" kern="1200" dirty="0"/>
        </a:p>
      </dsp:txBody>
      <dsp:txXfrm rot="-5400000">
        <a:off x="1" y="380217"/>
        <a:ext cx="759806" cy="325631"/>
      </dsp:txXfrm>
    </dsp:sp>
    <dsp:sp modelId="{E5EFFEC5-665B-4438-BCCD-394CF5084CEC}">
      <dsp:nvSpPr>
        <dsp:cNvPr id="0" name=""/>
        <dsp:cNvSpPr/>
      </dsp:nvSpPr>
      <dsp:spPr>
        <a:xfrm rot="5400000">
          <a:off x="2182987" y="-1422867"/>
          <a:ext cx="705534" cy="3551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Bring</a:t>
          </a:r>
          <a:r>
            <a:rPr lang="en-US" sz="1000" b="0" kern="1200" dirty="0" smtClean="0"/>
            <a:t> a local branch up-to-date with its remote version . Merge any changes.</a:t>
          </a:r>
          <a:endParaRPr lang="en-US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pull&gt;</a:t>
          </a:r>
          <a:endParaRPr lang="en-US" sz="1000" b="1" kern="1200" dirty="0"/>
        </a:p>
      </dsp:txBody>
      <dsp:txXfrm rot="-5400000">
        <a:off x="759806" y="34755"/>
        <a:ext cx="3517456" cy="636652"/>
      </dsp:txXfrm>
    </dsp:sp>
    <dsp:sp modelId="{20B18618-74B9-40D5-83A0-EA5353D715EF}">
      <dsp:nvSpPr>
        <dsp:cNvPr id="0" name=""/>
        <dsp:cNvSpPr/>
      </dsp:nvSpPr>
      <dsp:spPr>
        <a:xfrm rot="5400000">
          <a:off x="-162815" y="935738"/>
          <a:ext cx="1085437" cy="7598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PUSH</a:t>
          </a:r>
          <a:endParaRPr lang="en-US" sz="1000" b="1" kern="1200" dirty="0"/>
        </a:p>
      </dsp:txBody>
      <dsp:txXfrm rot="-5400000">
        <a:off x="1" y="1152825"/>
        <a:ext cx="759806" cy="325631"/>
      </dsp:txXfrm>
    </dsp:sp>
    <dsp:sp modelId="{AF22544E-1FAA-48E3-A8B7-74046628269E}">
      <dsp:nvSpPr>
        <dsp:cNvPr id="0" name=""/>
        <dsp:cNvSpPr/>
      </dsp:nvSpPr>
      <dsp:spPr>
        <a:xfrm rot="5400000">
          <a:off x="2182987" y="-650258"/>
          <a:ext cx="705534" cy="3551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PUSH </a:t>
          </a:r>
          <a:r>
            <a:rPr lang="en-US" sz="1000" b="0" kern="1200" dirty="0" smtClean="0"/>
            <a:t>your local branch to a remote repository</a:t>
          </a:r>
          <a:endParaRPr lang="en-US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/>
            <a:t>&lt;</a:t>
          </a:r>
          <a:r>
            <a:rPr lang="en-US" sz="1000" b="0" kern="1200" dirty="0" err="1" smtClean="0"/>
            <a:t>git</a:t>
          </a:r>
          <a:r>
            <a:rPr lang="en-US" sz="1000" b="0" kern="1200" dirty="0" smtClean="0"/>
            <a:t> push &lt;</a:t>
          </a:r>
          <a:r>
            <a:rPr lang="en-US" sz="1000" b="0" kern="1200" dirty="0" err="1" smtClean="0"/>
            <a:t>remote_name</a:t>
          </a:r>
          <a:r>
            <a:rPr lang="en-US" sz="1000" b="0" kern="1200" dirty="0" smtClean="0"/>
            <a:t>&gt; &lt;branch&gt;&gt;</a:t>
          </a:r>
          <a:endParaRPr lang="en-US" sz="1000" b="0" kern="1200" dirty="0"/>
        </a:p>
      </dsp:txBody>
      <dsp:txXfrm rot="-5400000">
        <a:off x="759806" y="807364"/>
        <a:ext cx="3517456" cy="636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3633C-EB7A-47D2-AA25-0B76A64FFB46}">
      <dsp:nvSpPr>
        <dsp:cNvPr id="0" name=""/>
        <dsp:cNvSpPr/>
      </dsp:nvSpPr>
      <dsp:spPr>
        <a:xfrm>
          <a:off x="0" y="84073"/>
          <a:ext cx="6163339" cy="491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Scenario 1</a:t>
          </a:r>
          <a:endParaRPr lang="en-US" sz="2100" b="1" kern="1200" dirty="0"/>
        </a:p>
      </dsp:txBody>
      <dsp:txXfrm>
        <a:off x="23988" y="108061"/>
        <a:ext cx="6115363" cy="443423"/>
      </dsp:txXfrm>
    </dsp:sp>
    <dsp:sp modelId="{A3794A2C-7908-4F5F-81C4-9F1061423BC9}">
      <dsp:nvSpPr>
        <dsp:cNvPr id="0" name=""/>
        <dsp:cNvSpPr/>
      </dsp:nvSpPr>
      <dsp:spPr>
        <a:xfrm>
          <a:off x="0" y="575473"/>
          <a:ext cx="6163339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68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Your program is working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You change “just one thing”</a:t>
          </a:r>
          <a:endParaRPr lang="en-US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Your program breaks</a:t>
          </a:r>
          <a:endParaRPr lang="en-US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You change it back</a:t>
          </a:r>
          <a:endParaRPr lang="en-US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Your program is still broken--</a:t>
          </a:r>
          <a:r>
            <a:rPr lang="en-US" altLang="en-US" sz="1600" i="1" kern="1200" dirty="0" smtClean="0"/>
            <a:t>why?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575473"/>
        <a:ext cx="6163339" cy="1825740"/>
      </dsp:txXfrm>
    </dsp:sp>
    <dsp:sp modelId="{0BE71992-3776-4054-B3D9-B46D8394D8E2}">
      <dsp:nvSpPr>
        <dsp:cNvPr id="0" name=""/>
        <dsp:cNvSpPr/>
      </dsp:nvSpPr>
      <dsp:spPr>
        <a:xfrm>
          <a:off x="0" y="2401213"/>
          <a:ext cx="6163339" cy="491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Scenario 2</a:t>
          </a:r>
          <a:endParaRPr lang="en-US" sz="2100" b="1" kern="1200" dirty="0"/>
        </a:p>
      </dsp:txBody>
      <dsp:txXfrm>
        <a:off x="23988" y="2425201"/>
        <a:ext cx="6115363" cy="443423"/>
      </dsp:txXfrm>
    </dsp:sp>
    <dsp:sp modelId="{666D61FA-34A3-4150-8A87-41A0E3793FE9}">
      <dsp:nvSpPr>
        <dsp:cNvPr id="0" name=""/>
        <dsp:cNvSpPr/>
      </dsp:nvSpPr>
      <dsp:spPr>
        <a:xfrm>
          <a:off x="0" y="2892613"/>
          <a:ext cx="6163339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68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Your program worked well enough yesterday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You made a lot of improvements last night...</a:t>
          </a:r>
          <a:endParaRPr lang="en-US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but you haven't gotten them to work yet</a:t>
          </a:r>
          <a:endParaRPr lang="en-US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You need to turn in your program </a:t>
          </a:r>
          <a:r>
            <a:rPr lang="en-US" altLang="en-US" sz="1600" i="1" kern="1200" dirty="0" smtClean="0"/>
            <a:t>now</a:t>
          </a:r>
          <a:endParaRPr lang="en-US" sz="1600" kern="1200" dirty="0"/>
        </a:p>
      </dsp:txBody>
      <dsp:txXfrm>
        <a:off x="0" y="2892613"/>
        <a:ext cx="6163339" cy="130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F24EF-8F12-4BB5-BFB9-413D55A56919}">
      <dsp:nvSpPr>
        <dsp:cNvPr id="0" name=""/>
        <dsp:cNvSpPr/>
      </dsp:nvSpPr>
      <dsp:spPr>
        <a:xfrm>
          <a:off x="3077" y="1111"/>
          <a:ext cx="6302165" cy="647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Lightening Fast and small </a:t>
          </a:r>
          <a:endParaRPr lang="en-US" sz="1800" b="1" kern="1200" dirty="0"/>
        </a:p>
      </dsp:txBody>
      <dsp:txXfrm>
        <a:off x="34678" y="32712"/>
        <a:ext cx="6238963" cy="584142"/>
      </dsp:txXfrm>
    </dsp:sp>
    <dsp:sp modelId="{3CD1D91D-5DD2-4608-9F6F-738BE11535B2}">
      <dsp:nvSpPr>
        <dsp:cNvPr id="0" name=""/>
        <dsp:cNvSpPr/>
      </dsp:nvSpPr>
      <dsp:spPr>
        <a:xfrm>
          <a:off x="3077" y="680823"/>
          <a:ext cx="6302165" cy="6473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Superior Branching and Merging Mechanism</a:t>
          </a:r>
          <a:endParaRPr lang="en-US" sz="1800" b="1" kern="1200" dirty="0"/>
        </a:p>
      </dsp:txBody>
      <dsp:txXfrm>
        <a:off x="34678" y="712424"/>
        <a:ext cx="6238963" cy="584142"/>
      </dsp:txXfrm>
    </dsp:sp>
    <dsp:sp modelId="{80744AA1-AEB1-4901-85AB-4A0231C5D451}">
      <dsp:nvSpPr>
        <dsp:cNvPr id="0" name=""/>
        <dsp:cNvSpPr/>
      </dsp:nvSpPr>
      <dsp:spPr>
        <a:xfrm>
          <a:off x="3077" y="1360534"/>
          <a:ext cx="6302165" cy="6473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Work Offline</a:t>
          </a:r>
          <a:endParaRPr lang="en-US" sz="1800" b="1" kern="1200" dirty="0"/>
        </a:p>
      </dsp:txBody>
      <dsp:txXfrm>
        <a:off x="34678" y="1392135"/>
        <a:ext cx="6238963" cy="584142"/>
      </dsp:txXfrm>
    </dsp:sp>
    <dsp:sp modelId="{21987B7B-1F93-42DD-87CD-BA5AE4785B53}">
      <dsp:nvSpPr>
        <dsp:cNvPr id="0" name=""/>
        <dsp:cNvSpPr/>
      </dsp:nvSpPr>
      <dsp:spPr>
        <a:xfrm>
          <a:off x="3077" y="2040246"/>
          <a:ext cx="6302165" cy="6473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Easy Switch , No checkouts</a:t>
          </a:r>
          <a:endParaRPr lang="en-US" sz="1800" b="1" kern="1200" dirty="0"/>
        </a:p>
      </dsp:txBody>
      <dsp:txXfrm>
        <a:off x="34678" y="2071847"/>
        <a:ext cx="6238963" cy="584142"/>
      </dsp:txXfrm>
    </dsp:sp>
    <dsp:sp modelId="{EB741539-1F19-43D7-BDAA-0D06000073D3}">
      <dsp:nvSpPr>
        <dsp:cNvPr id="0" name=""/>
        <dsp:cNvSpPr/>
      </dsp:nvSpPr>
      <dsp:spPr>
        <a:xfrm>
          <a:off x="3077" y="2719957"/>
          <a:ext cx="6302165" cy="64734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Undo Mistakes</a:t>
          </a:r>
          <a:endParaRPr lang="en-US" sz="1800" b="1" kern="1200" dirty="0"/>
        </a:p>
      </dsp:txBody>
      <dsp:txXfrm>
        <a:off x="34678" y="2751558"/>
        <a:ext cx="6238963" cy="584142"/>
      </dsp:txXfrm>
    </dsp:sp>
    <dsp:sp modelId="{082DCA64-0A31-4DDD-B121-CE60E5FE37A1}">
      <dsp:nvSpPr>
        <dsp:cNvPr id="0" name=""/>
        <dsp:cNvSpPr/>
      </dsp:nvSpPr>
      <dsp:spPr>
        <a:xfrm>
          <a:off x="3077" y="3399668"/>
          <a:ext cx="6302165" cy="647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Git</a:t>
          </a:r>
          <a:r>
            <a:rPr lang="en-US" sz="1800" b="1" kern="1200" dirty="0" smtClean="0"/>
            <a:t> is the Standard</a:t>
          </a:r>
          <a:endParaRPr lang="en-US" sz="1800" b="1" kern="1200" dirty="0"/>
        </a:p>
      </dsp:txBody>
      <dsp:txXfrm>
        <a:off x="34678" y="3431269"/>
        <a:ext cx="6238963" cy="584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C4F2C-A037-42D4-8141-B0FEA4A82A41}">
      <dsp:nvSpPr>
        <dsp:cNvPr id="0" name=""/>
        <dsp:cNvSpPr/>
      </dsp:nvSpPr>
      <dsp:spPr>
        <a:xfrm>
          <a:off x="3829496" y="1309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</a:t>
          </a:r>
          <a:endParaRPr lang="en-US" sz="900" kern="1200" dirty="0"/>
        </a:p>
      </dsp:txBody>
      <dsp:txXfrm>
        <a:off x="3847602" y="19415"/>
        <a:ext cx="534395" cy="334682"/>
      </dsp:txXfrm>
    </dsp:sp>
    <dsp:sp modelId="{FE0B7A4D-E2AB-4C28-95AD-CC37DD622174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2541076" y="18679"/>
              </a:moveTo>
              <a:arcTo wR="2251643" hR="2251643" stAng="16643124" swAng="62386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269A1-D3AF-4FF4-920A-072167E0A472}">
      <dsp:nvSpPr>
        <dsp:cNvPr id="0" name=""/>
        <dsp:cNvSpPr/>
      </dsp:nvSpPr>
      <dsp:spPr>
        <a:xfrm>
          <a:off x="4806447" y="224292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rm</a:t>
          </a:r>
          <a:endParaRPr lang="en-US" sz="900" kern="1200" dirty="0"/>
        </a:p>
      </dsp:txBody>
      <dsp:txXfrm>
        <a:off x="4824553" y="242398"/>
        <a:ext cx="534395" cy="334682"/>
      </dsp:txXfrm>
    </dsp:sp>
    <dsp:sp modelId="{B73CAE63-2403-4B2B-97ED-DAB20E6830C4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3517471" y="389500"/>
              </a:moveTo>
              <a:arcTo wR="2251643" hR="2251643" stAng="18252401" swAng="6471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8F707-FC69-41CF-BA75-1F3F3BD5EC8A}">
      <dsp:nvSpPr>
        <dsp:cNvPr id="0" name=""/>
        <dsp:cNvSpPr/>
      </dsp:nvSpPr>
      <dsp:spPr>
        <a:xfrm>
          <a:off x="5589902" y="849076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mv</a:t>
          </a:r>
          <a:endParaRPr lang="en-US" sz="900" kern="1200" dirty="0"/>
        </a:p>
      </dsp:txBody>
      <dsp:txXfrm>
        <a:off x="5608008" y="867182"/>
        <a:ext cx="534395" cy="334682"/>
      </dsp:txXfrm>
    </dsp:sp>
    <dsp:sp modelId="{EB1BF5C4-3B55-4750-8FF6-7BD08F612B98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4148315" y="1038164"/>
              </a:moveTo>
              <a:arcTo wR="2251643" hR="2251643" stAng="19643349" swAng="8826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EC37-6D8C-4F2C-85D3-28C36590B1E9}">
      <dsp:nvSpPr>
        <dsp:cNvPr id="0" name=""/>
        <dsp:cNvSpPr/>
      </dsp:nvSpPr>
      <dsp:spPr>
        <a:xfrm>
          <a:off x="6024686" y="1751914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branch</a:t>
          </a:r>
          <a:endParaRPr lang="en-US" sz="900" kern="1200" dirty="0"/>
        </a:p>
      </dsp:txBody>
      <dsp:txXfrm>
        <a:off x="6042792" y="1770020"/>
        <a:ext cx="534395" cy="334682"/>
      </dsp:txXfrm>
    </dsp:sp>
    <dsp:sp modelId="{EE9D06F2-68B2-4C18-BEE3-2923133FEDBB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4481936" y="1942303"/>
              </a:moveTo>
              <a:arcTo wR="2251643" hR="2251643" stAng="21126210" swAng="9475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D4080-E668-4ED7-B78D-9B33B9244A15}">
      <dsp:nvSpPr>
        <dsp:cNvPr id="0" name=""/>
        <dsp:cNvSpPr/>
      </dsp:nvSpPr>
      <dsp:spPr>
        <a:xfrm>
          <a:off x="6024686" y="2753990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checkout</a:t>
          </a:r>
          <a:endParaRPr lang="en-US" sz="900" kern="1200" dirty="0"/>
        </a:p>
      </dsp:txBody>
      <dsp:txXfrm>
        <a:off x="6042792" y="2772096"/>
        <a:ext cx="534395" cy="334682"/>
      </dsp:txXfrm>
    </dsp:sp>
    <dsp:sp modelId="{BFF5B4B0-28CC-44D5-853D-4A598C3B5DAA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4394285" y="2943727"/>
              </a:moveTo>
              <a:arcTo wR="2251643" hR="2251643" stAng="1074043" swAng="8826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88B9D-0114-4381-847D-C8BA67993324}">
      <dsp:nvSpPr>
        <dsp:cNvPr id="0" name=""/>
        <dsp:cNvSpPr/>
      </dsp:nvSpPr>
      <dsp:spPr>
        <a:xfrm>
          <a:off x="5589902" y="3656829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clone</a:t>
          </a:r>
          <a:endParaRPr lang="en-US" sz="900" kern="1200" dirty="0"/>
        </a:p>
      </dsp:txBody>
      <dsp:txXfrm>
        <a:off x="5608008" y="3674935"/>
        <a:ext cx="534395" cy="334682"/>
      </dsp:txXfrm>
    </dsp:sp>
    <dsp:sp modelId="{D1FC202E-D2D5-4C7E-B235-F563190FB40B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3843567" y="3844022"/>
              </a:moveTo>
              <a:arcTo wR="2251643" hR="2251643" stAng="2700491" swAng="6471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E4AB7-A858-43CF-859E-01EB9CE7345B}">
      <dsp:nvSpPr>
        <dsp:cNvPr id="0" name=""/>
        <dsp:cNvSpPr/>
      </dsp:nvSpPr>
      <dsp:spPr>
        <a:xfrm>
          <a:off x="4806447" y="4281613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commit</a:t>
          </a:r>
          <a:endParaRPr lang="en-US" sz="900" kern="1200" dirty="0"/>
        </a:p>
      </dsp:txBody>
      <dsp:txXfrm>
        <a:off x="4824553" y="4299719"/>
        <a:ext cx="534395" cy="334682"/>
      </dsp:txXfrm>
    </dsp:sp>
    <dsp:sp modelId="{795AF8E4-F790-40DC-86DE-C9A029C89536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2939327" y="4395701"/>
              </a:moveTo>
              <a:arcTo wR="2251643" hR="2251643" stAng="4333014" swAng="62386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65096-3224-4D67-B0D4-A4F2B99951A3}">
      <dsp:nvSpPr>
        <dsp:cNvPr id="0" name=""/>
        <dsp:cNvSpPr/>
      </dsp:nvSpPr>
      <dsp:spPr>
        <a:xfrm>
          <a:off x="3829496" y="4504595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diff</a:t>
          </a:r>
          <a:endParaRPr lang="en-US" sz="900" kern="1200" dirty="0"/>
        </a:p>
      </dsp:txBody>
      <dsp:txXfrm>
        <a:off x="3847602" y="4522701"/>
        <a:ext cx="534395" cy="334682"/>
      </dsp:txXfrm>
    </dsp:sp>
    <dsp:sp modelId="{A2DA7127-D14B-4E3E-B1F6-46F61B8264DC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1962210" y="4484606"/>
              </a:moveTo>
              <a:arcTo wR="2251643" hR="2251643" stAng="5843124" swAng="62386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52FDB-0E1F-47D9-B7B8-4C9DE9C9F3E5}">
      <dsp:nvSpPr>
        <dsp:cNvPr id="0" name=""/>
        <dsp:cNvSpPr/>
      </dsp:nvSpPr>
      <dsp:spPr>
        <a:xfrm>
          <a:off x="2852545" y="4281613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init</a:t>
          </a:r>
          <a:endParaRPr lang="en-US" sz="900" kern="1200" dirty="0"/>
        </a:p>
      </dsp:txBody>
      <dsp:txXfrm>
        <a:off x="2870651" y="4299719"/>
        <a:ext cx="534395" cy="334682"/>
      </dsp:txXfrm>
    </dsp:sp>
    <dsp:sp modelId="{AE1092C1-ACF8-4C7F-B1DD-A109DC1378EE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985814" y="4113785"/>
              </a:moveTo>
              <a:arcTo wR="2251643" hR="2251643" stAng="7452401" swAng="6471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2DD37-10BD-4DEA-A250-E5CBC9093039}">
      <dsp:nvSpPr>
        <dsp:cNvPr id="0" name=""/>
        <dsp:cNvSpPr/>
      </dsp:nvSpPr>
      <dsp:spPr>
        <a:xfrm>
          <a:off x="2069090" y="3656829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log</a:t>
          </a:r>
          <a:endParaRPr lang="en-US" sz="900" kern="1200" dirty="0"/>
        </a:p>
      </dsp:txBody>
      <dsp:txXfrm>
        <a:off x="2087196" y="3674935"/>
        <a:ext cx="534395" cy="334682"/>
      </dsp:txXfrm>
    </dsp:sp>
    <dsp:sp modelId="{7DA42696-BE10-4FFA-A2EC-13C81642BC1A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354970" y="3465122"/>
              </a:moveTo>
              <a:arcTo wR="2251643" hR="2251643" stAng="8843349" swAng="8826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A6449-3E7B-46E6-8843-2CF29A60D15D}">
      <dsp:nvSpPr>
        <dsp:cNvPr id="0" name=""/>
        <dsp:cNvSpPr/>
      </dsp:nvSpPr>
      <dsp:spPr>
        <a:xfrm>
          <a:off x="1634306" y="2753990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merge</a:t>
          </a:r>
          <a:endParaRPr lang="en-US" sz="900" kern="1200" dirty="0"/>
        </a:p>
      </dsp:txBody>
      <dsp:txXfrm>
        <a:off x="1652412" y="2772096"/>
        <a:ext cx="534395" cy="334682"/>
      </dsp:txXfrm>
    </dsp:sp>
    <dsp:sp modelId="{E1930803-288E-45E8-BA07-A9AF78BFC307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21350" y="2560982"/>
              </a:moveTo>
              <a:arcTo wR="2251643" hR="2251643" stAng="10326210" swAng="9475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BBFAF-FE6A-40F1-990D-DE757749C74B}">
      <dsp:nvSpPr>
        <dsp:cNvPr id="0" name=""/>
        <dsp:cNvSpPr/>
      </dsp:nvSpPr>
      <dsp:spPr>
        <a:xfrm>
          <a:off x="1634306" y="1751914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pull</a:t>
          </a:r>
          <a:endParaRPr lang="en-US" sz="900" kern="1200" dirty="0"/>
        </a:p>
      </dsp:txBody>
      <dsp:txXfrm>
        <a:off x="1652412" y="1770020"/>
        <a:ext cx="534395" cy="334682"/>
      </dsp:txXfrm>
    </dsp:sp>
    <dsp:sp modelId="{83CF2594-E185-48D6-94CD-8A2B3545F70F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109000" y="1559558"/>
              </a:moveTo>
              <a:arcTo wR="2251643" hR="2251643" stAng="11874043" swAng="8826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45BE8-A205-4FD3-A8A6-913B65A3FAA6}">
      <dsp:nvSpPr>
        <dsp:cNvPr id="0" name=""/>
        <dsp:cNvSpPr/>
      </dsp:nvSpPr>
      <dsp:spPr>
        <a:xfrm>
          <a:off x="2069090" y="849076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push</a:t>
          </a:r>
          <a:endParaRPr lang="en-US" sz="900" kern="1200" dirty="0"/>
        </a:p>
      </dsp:txBody>
      <dsp:txXfrm>
        <a:off x="2087196" y="867182"/>
        <a:ext cx="534395" cy="334682"/>
      </dsp:txXfrm>
    </dsp:sp>
    <dsp:sp modelId="{1C49AF69-26C1-4DAC-8120-6B0BA008EEA8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659718" y="659263"/>
              </a:moveTo>
              <a:arcTo wR="2251643" hR="2251643" stAng="13500491" swAng="6471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01557-FA28-4939-8519-C3E00B37EC7C}">
      <dsp:nvSpPr>
        <dsp:cNvPr id="0" name=""/>
        <dsp:cNvSpPr/>
      </dsp:nvSpPr>
      <dsp:spPr>
        <a:xfrm>
          <a:off x="2852545" y="224292"/>
          <a:ext cx="570607" cy="3708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status</a:t>
          </a:r>
          <a:endParaRPr lang="en-US" sz="900" kern="1200" dirty="0"/>
        </a:p>
      </dsp:txBody>
      <dsp:txXfrm>
        <a:off x="2870651" y="242398"/>
        <a:ext cx="534395" cy="334682"/>
      </dsp:txXfrm>
    </dsp:sp>
    <dsp:sp modelId="{B6EE42A7-FF09-404B-B8B1-A31B0D287AB8}">
      <dsp:nvSpPr>
        <dsp:cNvPr id="0" name=""/>
        <dsp:cNvSpPr/>
      </dsp:nvSpPr>
      <dsp:spPr>
        <a:xfrm>
          <a:off x="1863156" y="186756"/>
          <a:ext cx="4503286" cy="4503286"/>
        </a:xfrm>
        <a:custGeom>
          <a:avLst/>
          <a:gdLst/>
          <a:ahLst/>
          <a:cxnLst/>
          <a:rect l="0" t="0" r="0" b="0"/>
          <a:pathLst>
            <a:path>
              <a:moveTo>
                <a:pt x="1563958" y="107584"/>
              </a:moveTo>
              <a:arcTo wR="2251643" hR="2251643" stAng="15133014" swAng="62386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9E821-E021-8D47-BCA1-72088143B4A6}">
      <dsp:nvSpPr>
        <dsp:cNvPr id="0" name=""/>
        <dsp:cNvSpPr/>
      </dsp:nvSpPr>
      <dsp:spPr>
        <a:xfrm rot="5400000">
          <a:off x="-162673" y="163698"/>
          <a:ext cx="1084487" cy="7591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Create</a:t>
          </a:r>
          <a:endParaRPr lang="en-US" sz="1000" b="1" kern="1200" dirty="0"/>
        </a:p>
      </dsp:txBody>
      <dsp:txXfrm rot="-5400000">
        <a:off x="1" y="380596"/>
        <a:ext cx="759141" cy="325346"/>
      </dsp:txXfrm>
    </dsp:sp>
    <dsp:sp modelId="{B89D5112-D012-594D-A0A0-CD367D68F00B}">
      <dsp:nvSpPr>
        <dsp:cNvPr id="0" name=""/>
        <dsp:cNvSpPr/>
      </dsp:nvSpPr>
      <dsp:spPr>
        <a:xfrm rot="5400000">
          <a:off x="2212848" y="-1452682"/>
          <a:ext cx="704916" cy="3612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Create</a:t>
          </a:r>
          <a:r>
            <a:rPr lang="en-US" sz="1000" kern="1200" dirty="0" smtClean="0"/>
            <a:t> GIT Repository  </a:t>
          </a: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init</a:t>
          </a:r>
          <a:r>
            <a:rPr lang="en-US" sz="1000" b="1" kern="1200" dirty="0" smtClean="0"/>
            <a:t>&gt;</a:t>
          </a:r>
          <a:endParaRPr lang="en-US" sz="1000" kern="1200" dirty="0"/>
        </a:p>
      </dsp:txBody>
      <dsp:txXfrm rot="-5400000">
        <a:off x="759141" y="35436"/>
        <a:ext cx="3577920" cy="636094"/>
      </dsp:txXfrm>
    </dsp:sp>
    <dsp:sp modelId="{37C36EDA-51FA-0D45-B276-C01F93022BE7}">
      <dsp:nvSpPr>
        <dsp:cNvPr id="0" name=""/>
        <dsp:cNvSpPr/>
      </dsp:nvSpPr>
      <dsp:spPr>
        <a:xfrm rot="5400000">
          <a:off x="-162673" y="1044166"/>
          <a:ext cx="1084487" cy="759141"/>
        </a:xfrm>
        <a:prstGeom prst="chevron">
          <a:avLst/>
        </a:prstGeom>
        <a:solidFill>
          <a:srgbClr val="F57C7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Stage</a:t>
          </a:r>
          <a:endParaRPr lang="en-US" sz="1000" b="1" kern="1200" dirty="0"/>
        </a:p>
      </dsp:txBody>
      <dsp:txXfrm rot="-5400000">
        <a:off x="1" y="1261064"/>
        <a:ext cx="759141" cy="325346"/>
      </dsp:txXfrm>
    </dsp:sp>
    <dsp:sp modelId="{4BFF2C82-5BD8-9C46-91FE-6D6E0258A7F2}">
      <dsp:nvSpPr>
        <dsp:cNvPr id="0" name=""/>
        <dsp:cNvSpPr/>
      </dsp:nvSpPr>
      <dsp:spPr>
        <a:xfrm rot="5400000">
          <a:off x="2212848" y="-572214"/>
          <a:ext cx="704916" cy="3612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Additions </a:t>
          </a: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add file&gt; </a:t>
          </a:r>
          <a:r>
            <a:rPr lang="en-US" sz="1000" kern="1200" dirty="0" smtClean="0"/>
            <a:t>or </a:t>
          </a: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add . &gt;</a:t>
          </a:r>
          <a:endParaRPr lang="en-US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Removals </a:t>
          </a: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</a:t>
          </a:r>
          <a:r>
            <a:rPr lang="en-US" sz="1000" b="1" kern="1200" dirty="0" err="1" smtClean="0"/>
            <a:t>rm</a:t>
          </a:r>
          <a:r>
            <a:rPr lang="en-US" sz="1000" b="1" kern="1200" dirty="0" smtClean="0"/>
            <a:t> file&gt;</a:t>
          </a:r>
          <a:endParaRPr lang="en-US" sz="1000" b="1" kern="1200" dirty="0"/>
        </a:p>
      </dsp:txBody>
      <dsp:txXfrm rot="-5400000">
        <a:off x="759141" y="915904"/>
        <a:ext cx="3577920" cy="636094"/>
      </dsp:txXfrm>
    </dsp:sp>
    <dsp:sp modelId="{1BE85E53-1505-5040-9309-E2C210A6C02D}">
      <dsp:nvSpPr>
        <dsp:cNvPr id="0" name=""/>
        <dsp:cNvSpPr/>
      </dsp:nvSpPr>
      <dsp:spPr>
        <a:xfrm rot="5400000">
          <a:off x="-162673" y="1924634"/>
          <a:ext cx="1084487" cy="759141"/>
        </a:xfrm>
        <a:prstGeom prst="chevron">
          <a:avLst/>
        </a:prstGeom>
        <a:solidFill>
          <a:schemeClr val="accent2">
            <a:lumMod val="75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Commit</a:t>
          </a:r>
          <a:endParaRPr lang="en-US" sz="1000" b="1" kern="1200" dirty="0"/>
        </a:p>
      </dsp:txBody>
      <dsp:txXfrm rot="-5400000">
        <a:off x="1" y="2141532"/>
        <a:ext cx="759141" cy="325346"/>
      </dsp:txXfrm>
    </dsp:sp>
    <dsp:sp modelId="{1CA2859F-56E2-DD4C-A784-FF8620DAE20C}">
      <dsp:nvSpPr>
        <dsp:cNvPr id="0" name=""/>
        <dsp:cNvSpPr/>
      </dsp:nvSpPr>
      <dsp:spPr>
        <a:xfrm rot="5400000">
          <a:off x="2212848" y="308254"/>
          <a:ext cx="704916" cy="3612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Commit </a:t>
          </a: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commit – m “EXJB-1234: File added” &gt;</a:t>
          </a:r>
          <a:endParaRPr lang="en-US" sz="1000" b="1" kern="1200" dirty="0"/>
        </a:p>
      </dsp:txBody>
      <dsp:txXfrm rot="-5400000">
        <a:off x="759141" y="1796373"/>
        <a:ext cx="3577920" cy="636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9E821-E021-8D47-BCA1-72088143B4A6}">
      <dsp:nvSpPr>
        <dsp:cNvPr id="0" name=""/>
        <dsp:cNvSpPr/>
      </dsp:nvSpPr>
      <dsp:spPr>
        <a:xfrm rot="5400000">
          <a:off x="-162514" y="164928"/>
          <a:ext cx="1083428" cy="7583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HISTORY</a:t>
          </a:r>
          <a:endParaRPr lang="en-US" sz="1000" b="1" kern="1200" dirty="0"/>
        </a:p>
      </dsp:txBody>
      <dsp:txXfrm rot="-5400000">
        <a:off x="1" y="381614"/>
        <a:ext cx="758399" cy="325029"/>
      </dsp:txXfrm>
    </dsp:sp>
    <dsp:sp modelId="{B89D5112-D012-594D-A0A0-CD367D68F00B}">
      <dsp:nvSpPr>
        <dsp:cNvPr id="0" name=""/>
        <dsp:cNvSpPr/>
      </dsp:nvSpPr>
      <dsp:spPr>
        <a:xfrm rot="5400000">
          <a:off x="2790721" y="-2029907"/>
          <a:ext cx="704228" cy="476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Review </a:t>
          </a:r>
          <a:r>
            <a:rPr lang="en-US" sz="1000" b="0" kern="1200" dirty="0" smtClean="0"/>
            <a:t>latest/all commits  </a:t>
          </a:r>
          <a:r>
            <a:rPr lang="en-US" sz="1000" b="1" kern="1200" dirty="0" smtClean="0"/>
            <a:t>&lt; 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log&gt; &lt; 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log -5&gt;    </a:t>
          </a:r>
          <a:endParaRPr lang="en-US" sz="1000" b="1" kern="1200" dirty="0"/>
        </a:p>
      </dsp:txBody>
      <dsp:txXfrm rot="-5400000">
        <a:off x="758400" y="36792"/>
        <a:ext cx="4734493" cy="635472"/>
      </dsp:txXfrm>
    </dsp:sp>
    <dsp:sp modelId="{37C36EDA-51FA-0D45-B276-C01F93022BE7}">
      <dsp:nvSpPr>
        <dsp:cNvPr id="0" name=""/>
        <dsp:cNvSpPr/>
      </dsp:nvSpPr>
      <dsp:spPr>
        <a:xfrm rot="5400000">
          <a:off x="-162514" y="1044537"/>
          <a:ext cx="1083428" cy="758399"/>
        </a:xfrm>
        <a:prstGeom prst="chevron">
          <a:avLst/>
        </a:prstGeom>
        <a:solidFill>
          <a:srgbClr val="F57C7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Branch History</a:t>
          </a:r>
          <a:endParaRPr lang="en-US" sz="1000" b="1" kern="1200" dirty="0"/>
        </a:p>
      </dsp:txBody>
      <dsp:txXfrm rot="-5400000">
        <a:off x="1" y="1261223"/>
        <a:ext cx="758399" cy="325029"/>
      </dsp:txXfrm>
    </dsp:sp>
    <dsp:sp modelId="{4BFF2C82-5BD8-9C46-91FE-6D6E0258A7F2}">
      <dsp:nvSpPr>
        <dsp:cNvPr id="0" name=""/>
        <dsp:cNvSpPr/>
      </dsp:nvSpPr>
      <dsp:spPr>
        <a:xfrm rot="5400000">
          <a:off x="2790721" y="-1150298"/>
          <a:ext cx="704228" cy="476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Last Commit in master yesterday 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log -1 master@{yesterday}&gt;</a:t>
          </a:r>
          <a:endParaRPr lang="en-US" sz="1000" b="1" kern="1200" dirty="0"/>
        </a:p>
      </dsp:txBody>
      <dsp:txXfrm rot="-5400000">
        <a:off x="758400" y="916401"/>
        <a:ext cx="4734493" cy="635472"/>
      </dsp:txXfrm>
    </dsp:sp>
    <dsp:sp modelId="{1BE85E53-1505-5040-9309-E2C210A6C02D}">
      <dsp:nvSpPr>
        <dsp:cNvPr id="0" name=""/>
        <dsp:cNvSpPr/>
      </dsp:nvSpPr>
      <dsp:spPr>
        <a:xfrm rot="5400000">
          <a:off x="-162514" y="1924145"/>
          <a:ext cx="1083428" cy="758399"/>
        </a:xfrm>
        <a:prstGeom prst="chevron">
          <a:avLst/>
        </a:prstGeom>
        <a:solidFill>
          <a:schemeClr val="accent2">
            <a:lumMod val="75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Developer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History</a:t>
          </a:r>
          <a:endParaRPr lang="en-US" sz="1000" b="1" kern="1200" dirty="0"/>
        </a:p>
      </dsp:txBody>
      <dsp:txXfrm rot="-5400000">
        <a:off x="1" y="2140831"/>
        <a:ext cx="758399" cy="325029"/>
      </dsp:txXfrm>
    </dsp:sp>
    <dsp:sp modelId="{1CA2859F-56E2-DD4C-A784-FF8620DAE20C}">
      <dsp:nvSpPr>
        <dsp:cNvPr id="0" name=""/>
        <dsp:cNvSpPr/>
      </dsp:nvSpPr>
      <dsp:spPr>
        <a:xfrm rot="5400000">
          <a:off x="2790536" y="-270504"/>
          <a:ext cx="704598" cy="476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log –author=</a:t>
          </a:r>
          <a:r>
            <a:rPr lang="en-US" sz="1000" b="1" kern="1200" dirty="0" err="1" smtClean="0"/>
            <a:t>pboonlia</a:t>
          </a:r>
          <a:r>
            <a:rPr lang="en-US" sz="1000" b="1" kern="1200" dirty="0" smtClean="0"/>
            <a:t>&gt;</a:t>
          </a:r>
          <a:endParaRPr lang="en-US" sz="1000" b="1" kern="1200" dirty="0"/>
        </a:p>
      </dsp:txBody>
      <dsp:txXfrm rot="-5400000">
        <a:off x="758400" y="1796028"/>
        <a:ext cx="4734475" cy="6358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9E821-E021-8D47-BCA1-72088143B4A6}">
      <dsp:nvSpPr>
        <dsp:cNvPr id="0" name=""/>
        <dsp:cNvSpPr/>
      </dsp:nvSpPr>
      <dsp:spPr>
        <a:xfrm rot="5400000">
          <a:off x="4605456" y="163698"/>
          <a:ext cx="1084487" cy="7591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Status</a:t>
          </a:r>
          <a:endParaRPr lang="en-US" sz="1000" b="1" kern="1200" dirty="0"/>
        </a:p>
      </dsp:txBody>
      <dsp:txXfrm rot="-5400000">
        <a:off x="4768130" y="380596"/>
        <a:ext cx="759141" cy="325346"/>
      </dsp:txXfrm>
    </dsp:sp>
    <dsp:sp modelId="{B89D5112-D012-594D-A0A0-CD367D68F00B}">
      <dsp:nvSpPr>
        <dsp:cNvPr id="0" name=""/>
        <dsp:cNvSpPr/>
      </dsp:nvSpPr>
      <dsp:spPr>
        <a:xfrm rot="16200000">
          <a:off x="2031606" y="-2030581"/>
          <a:ext cx="704916" cy="4768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7112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Status - </a:t>
          </a:r>
          <a:r>
            <a:rPr lang="en-US" sz="1000" b="0" kern="1200" dirty="0" smtClean="0"/>
            <a:t>staged , un-staged and untracked files  </a:t>
          </a:r>
          <a:r>
            <a:rPr lang="en-US" sz="1000" b="1" kern="1200" dirty="0" smtClean="0"/>
            <a:t>&lt; 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status&gt;    </a:t>
          </a:r>
          <a:endParaRPr lang="en-US" sz="1000" b="1" kern="1200" dirty="0"/>
        </a:p>
      </dsp:txBody>
      <dsp:txXfrm rot="5400000">
        <a:off x="34411" y="35436"/>
        <a:ext cx="4733718" cy="636094"/>
      </dsp:txXfrm>
    </dsp:sp>
    <dsp:sp modelId="{37C36EDA-51FA-0D45-B276-C01F93022BE7}">
      <dsp:nvSpPr>
        <dsp:cNvPr id="0" name=""/>
        <dsp:cNvSpPr/>
      </dsp:nvSpPr>
      <dsp:spPr>
        <a:xfrm rot="5400000">
          <a:off x="4605456" y="1044166"/>
          <a:ext cx="1084487" cy="759141"/>
        </a:xfrm>
        <a:prstGeom prst="chevron">
          <a:avLst/>
        </a:prstGeom>
        <a:solidFill>
          <a:srgbClr val="F57C7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Show</a:t>
          </a:r>
          <a:endParaRPr lang="en-US" sz="1000" b="1" kern="1200" dirty="0"/>
        </a:p>
      </dsp:txBody>
      <dsp:txXfrm rot="-5400000">
        <a:off x="4768130" y="1261064"/>
        <a:ext cx="759141" cy="325346"/>
      </dsp:txXfrm>
    </dsp:sp>
    <dsp:sp modelId="{4BFF2C82-5BD8-9C46-91FE-6D6E0258A7F2}">
      <dsp:nvSpPr>
        <dsp:cNvPr id="0" name=""/>
        <dsp:cNvSpPr/>
      </dsp:nvSpPr>
      <dsp:spPr>
        <a:xfrm rot="16200000">
          <a:off x="2031606" y="-1150113"/>
          <a:ext cx="704916" cy="4768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7112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Show </a:t>
          </a:r>
          <a:r>
            <a:rPr lang="en-US" sz="1000" b="0" kern="1200" dirty="0" smtClean="0"/>
            <a:t>Last commit information ,changes author and date  </a:t>
          </a: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show&gt;</a:t>
          </a:r>
          <a:endParaRPr lang="en-US" sz="1000" b="1" kern="1200" dirty="0"/>
        </a:p>
      </dsp:txBody>
      <dsp:txXfrm rot="5400000">
        <a:off x="34411" y="915904"/>
        <a:ext cx="4733718" cy="636094"/>
      </dsp:txXfrm>
    </dsp:sp>
    <dsp:sp modelId="{1BE85E53-1505-5040-9309-E2C210A6C02D}">
      <dsp:nvSpPr>
        <dsp:cNvPr id="0" name=""/>
        <dsp:cNvSpPr/>
      </dsp:nvSpPr>
      <dsp:spPr>
        <a:xfrm rot="5400000">
          <a:off x="4605456" y="1924634"/>
          <a:ext cx="1084487" cy="759141"/>
        </a:xfrm>
        <a:prstGeom prst="chevron">
          <a:avLst/>
        </a:prstGeom>
        <a:solidFill>
          <a:schemeClr val="accent2">
            <a:lumMod val="75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Show Stats</a:t>
          </a:r>
          <a:endParaRPr lang="en-US" sz="1000" b="1" kern="1200" dirty="0"/>
        </a:p>
      </dsp:txBody>
      <dsp:txXfrm rot="-5400000">
        <a:off x="4768130" y="2141532"/>
        <a:ext cx="759141" cy="325346"/>
      </dsp:txXfrm>
    </dsp:sp>
    <dsp:sp modelId="{1CA2859F-56E2-DD4C-A784-FF8620DAE20C}">
      <dsp:nvSpPr>
        <dsp:cNvPr id="0" name=""/>
        <dsp:cNvSpPr/>
      </dsp:nvSpPr>
      <dsp:spPr>
        <a:xfrm rot="16200000">
          <a:off x="2031606" y="-269644"/>
          <a:ext cx="704916" cy="4768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7112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show --stat&gt;</a:t>
          </a:r>
          <a:endParaRPr lang="en-US" sz="1000" b="1" kern="1200" dirty="0"/>
        </a:p>
      </dsp:txBody>
      <dsp:txXfrm rot="5400000">
        <a:off x="34411" y="1796373"/>
        <a:ext cx="4733718" cy="6360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C150C-840E-4360-93EE-4B1074D26FDC}">
      <dsp:nvSpPr>
        <dsp:cNvPr id="0" name=""/>
        <dsp:cNvSpPr/>
      </dsp:nvSpPr>
      <dsp:spPr>
        <a:xfrm>
          <a:off x="0" y="108064"/>
          <a:ext cx="6096000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Default Branch (compare it to trunk in </a:t>
          </a:r>
          <a:r>
            <a:rPr lang="en-US" sz="1600" kern="1200" dirty="0" err="1" smtClean="0"/>
            <a:t>svn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18277" y="126341"/>
        <a:ext cx="6059446" cy="337846"/>
      </dsp:txXfrm>
    </dsp:sp>
    <dsp:sp modelId="{9E3FD34A-A6A8-42A2-A202-CC2E9E007748}">
      <dsp:nvSpPr>
        <dsp:cNvPr id="0" name=""/>
        <dsp:cNvSpPr/>
      </dsp:nvSpPr>
      <dsp:spPr>
        <a:xfrm>
          <a:off x="0" y="482464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master</a:t>
          </a:r>
          <a:endParaRPr lang="en-US" sz="1200" kern="1200" dirty="0"/>
        </a:p>
      </dsp:txBody>
      <dsp:txXfrm>
        <a:off x="0" y="482464"/>
        <a:ext cx="6096000" cy="264960"/>
      </dsp:txXfrm>
    </dsp:sp>
    <dsp:sp modelId="{7AFAB572-09BB-4DFD-85A3-730C14B4D3F8}">
      <dsp:nvSpPr>
        <dsp:cNvPr id="0" name=""/>
        <dsp:cNvSpPr/>
      </dsp:nvSpPr>
      <dsp:spPr>
        <a:xfrm>
          <a:off x="0" y="747424"/>
          <a:ext cx="6096000" cy="374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new branch</a:t>
          </a:r>
          <a:endParaRPr lang="en-US" sz="1600" kern="1200" dirty="0"/>
        </a:p>
      </dsp:txBody>
      <dsp:txXfrm>
        <a:off x="18277" y="765701"/>
        <a:ext cx="6059446" cy="337846"/>
      </dsp:txXfrm>
    </dsp:sp>
    <dsp:sp modelId="{3DED1B57-FAF5-427B-8320-FF41E590C6E3}">
      <dsp:nvSpPr>
        <dsp:cNvPr id="0" name=""/>
        <dsp:cNvSpPr/>
      </dsp:nvSpPr>
      <dsp:spPr>
        <a:xfrm>
          <a:off x="0" y="1121824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git</a:t>
          </a:r>
          <a:r>
            <a:rPr lang="en-US" sz="1200" kern="1200" dirty="0" smtClean="0"/>
            <a:t> branch develop-J214</a:t>
          </a:r>
          <a:endParaRPr lang="en-US" sz="1200" kern="1200" dirty="0"/>
        </a:p>
      </dsp:txBody>
      <dsp:txXfrm>
        <a:off x="0" y="1121824"/>
        <a:ext cx="6096000" cy="264960"/>
      </dsp:txXfrm>
    </dsp:sp>
    <dsp:sp modelId="{D0CFACBC-9E99-4242-A798-FF2972C96F11}">
      <dsp:nvSpPr>
        <dsp:cNvPr id="0" name=""/>
        <dsp:cNvSpPr/>
      </dsp:nvSpPr>
      <dsp:spPr>
        <a:xfrm>
          <a:off x="0" y="1386784"/>
          <a:ext cx="6096000" cy="374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Switch to new branch</a:t>
          </a:r>
        </a:p>
      </dsp:txBody>
      <dsp:txXfrm>
        <a:off x="18277" y="1405061"/>
        <a:ext cx="6059446" cy="337846"/>
      </dsp:txXfrm>
    </dsp:sp>
    <dsp:sp modelId="{92F6F887-F875-4D15-BD64-84319D9E9121}">
      <dsp:nvSpPr>
        <dsp:cNvPr id="0" name=""/>
        <dsp:cNvSpPr/>
      </dsp:nvSpPr>
      <dsp:spPr>
        <a:xfrm>
          <a:off x="0" y="1761184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git</a:t>
          </a:r>
          <a:r>
            <a:rPr lang="en-US" sz="1200" kern="1200" dirty="0" smtClean="0"/>
            <a:t> checkout develop-J214</a:t>
          </a:r>
        </a:p>
      </dsp:txBody>
      <dsp:txXfrm>
        <a:off x="0" y="1761184"/>
        <a:ext cx="6096000" cy="264960"/>
      </dsp:txXfrm>
    </dsp:sp>
    <dsp:sp modelId="{D2C02857-BAA5-4C4E-9F25-32E2FF9F8D7D}">
      <dsp:nvSpPr>
        <dsp:cNvPr id="0" name=""/>
        <dsp:cNvSpPr/>
      </dsp:nvSpPr>
      <dsp:spPr>
        <a:xfrm>
          <a:off x="0" y="2026144"/>
          <a:ext cx="6096000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and switch to new branch</a:t>
          </a:r>
        </a:p>
      </dsp:txBody>
      <dsp:txXfrm>
        <a:off x="18277" y="2044421"/>
        <a:ext cx="6059446" cy="337846"/>
      </dsp:txXfrm>
    </dsp:sp>
    <dsp:sp modelId="{909D76E8-A78A-4277-B048-5BD7B1AD16C4}">
      <dsp:nvSpPr>
        <dsp:cNvPr id="0" name=""/>
        <dsp:cNvSpPr/>
      </dsp:nvSpPr>
      <dsp:spPr>
        <a:xfrm>
          <a:off x="0" y="2400544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git</a:t>
          </a:r>
          <a:r>
            <a:rPr lang="en-US" sz="1200" kern="1200" dirty="0" smtClean="0"/>
            <a:t> checkout –b develop-J215</a:t>
          </a:r>
        </a:p>
      </dsp:txBody>
      <dsp:txXfrm>
        <a:off x="0" y="2400544"/>
        <a:ext cx="6096000" cy="264960"/>
      </dsp:txXfrm>
    </dsp:sp>
    <dsp:sp modelId="{7E1F81D9-555D-44B3-8F79-F2A5F11E540A}">
      <dsp:nvSpPr>
        <dsp:cNvPr id="0" name=""/>
        <dsp:cNvSpPr/>
      </dsp:nvSpPr>
      <dsp:spPr>
        <a:xfrm>
          <a:off x="0" y="2665505"/>
          <a:ext cx="6096000" cy="374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Switch to branch and merge existing branch as well</a:t>
          </a:r>
        </a:p>
      </dsp:txBody>
      <dsp:txXfrm>
        <a:off x="18277" y="2683782"/>
        <a:ext cx="6059446" cy="337846"/>
      </dsp:txXfrm>
    </dsp:sp>
    <dsp:sp modelId="{0B1B1A5C-B86D-4177-82EF-88BFC9ACA2C4}">
      <dsp:nvSpPr>
        <dsp:cNvPr id="0" name=""/>
        <dsp:cNvSpPr/>
      </dsp:nvSpPr>
      <dsp:spPr>
        <a:xfrm>
          <a:off x="0" y="3039905"/>
          <a:ext cx="60960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git</a:t>
          </a:r>
          <a:r>
            <a:rPr lang="en-US" sz="1200" kern="1200" dirty="0" smtClean="0"/>
            <a:t> checkout develop-J215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git</a:t>
          </a:r>
          <a:r>
            <a:rPr lang="en-US" sz="1200" kern="1200" dirty="0" smtClean="0"/>
            <a:t> merge develop-J214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git</a:t>
          </a:r>
          <a:r>
            <a:rPr lang="en-US" sz="1200" kern="1200" dirty="0" smtClean="0"/>
            <a:t> merge develop-J214 master</a:t>
          </a:r>
        </a:p>
      </dsp:txBody>
      <dsp:txXfrm>
        <a:off x="0" y="3039905"/>
        <a:ext cx="6096000" cy="778320"/>
      </dsp:txXfrm>
    </dsp:sp>
    <dsp:sp modelId="{F0D60B44-F624-4605-845B-F4D616A80868}">
      <dsp:nvSpPr>
        <dsp:cNvPr id="0" name=""/>
        <dsp:cNvSpPr/>
      </dsp:nvSpPr>
      <dsp:spPr>
        <a:xfrm>
          <a:off x="0" y="3818225"/>
          <a:ext cx="6096000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List all branches in local</a:t>
          </a:r>
        </a:p>
      </dsp:txBody>
      <dsp:txXfrm>
        <a:off x="18277" y="3836502"/>
        <a:ext cx="6059446" cy="337846"/>
      </dsp:txXfrm>
    </dsp:sp>
    <dsp:sp modelId="{60FFD9B9-7754-46D9-B310-466F4D89A2C0}">
      <dsp:nvSpPr>
        <dsp:cNvPr id="0" name=""/>
        <dsp:cNvSpPr/>
      </dsp:nvSpPr>
      <dsp:spPr>
        <a:xfrm>
          <a:off x="0" y="4192625"/>
          <a:ext cx="6096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/>
            <a:t>git</a:t>
          </a:r>
          <a:r>
            <a:rPr lang="en-US" sz="1200" kern="1200" dirty="0" smtClean="0"/>
            <a:t> branch –l (l stands for local)</a:t>
          </a:r>
        </a:p>
      </dsp:txBody>
      <dsp:txXfrm>
        <a:off x="0" y="4192625"/>
        <a:ext cx="6096000" cy="2649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9E821-E021-8D47-BCA1-72088143B4A6}">
      <dsp:nvSpPr>
        <dsp:cNvPr id="0" name=""/>
        <dsp:cNvSpPr/>
      </dsp:nvSpPr>
      <dsp:spPr>
        <a:xfrm rot="5400000">
          <a:off x="-168080" y="168761"/>
          <a:ext cx="1120536" cy="78437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CLONE</a:t>
          </a:r>
          <a:endParaRPr lang="en-US" sz="1000" b="1" kern="1200" dirty="0"/>
        </a:p>
      </dsp:txBody>
      <dsp:txXfrm rot="-5400000">
        <a:off x="1" y="392869"/>
        <a:ext cx="784375" cy="336161"/>
      </dsp:txXfrm>
    </dsp:sp>
    <dsp:sp modelId="{B89D5112-D012-594D-A0A0-CD367D68F00B}">
      <dsp:nvSpPr>
        <dsp:cNvPr id="0" name=""/>
        <dsp:cNvSpPr/>
      </dsp:nvSpPr>
      <dsp:spPr>
        <a:xfrm rot="5400000">
          <a:off x="2183865" y="-1398808"/>
          <a:ext cx="728348" cy="3527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Copy</a:t>
          </a:r>
          <a:r>
            <a:rPr lang="en-US" sz="1000" b="0" kern="1200" dirty="0" smtClean="0"/>
            <a:t> Entire Repository into your machine</a:t>
          </a:r>
          <a:endParaRPr lang="en-US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clone &lt;</a:t>
          </a:r>
          <a:r>
            <a:rPr lang="en-US" sz="1000" b="1" kern="1200" dirty="0" err="1" smtClean="0"/>
            <a:t>remote_url</a:t>
          </a:r>
          <a:r>
            <a:rPr lang="en-US" sz="1000" b="0" kern="1200" dirty="0" smtClean="0"/>
            <a:t>&gt;&gt;</a:t>
          </a:r>
          <a:endParaRPr lang="en-US" sz="1000" b="0" kern="1200" dirty="0"/>
        </a:p>
      </dsp:txBody>
      <dsp:txXfrm rot="-5400000">
        <a:off x="784376" y="36236"/>
        <a:ext cx="3491773" cy="657238"/>
      </dsp:txXfrm>
    </dsp:sp>
    <dsp:sp modelId="{1BE85E53-1505-5040-9309-E2C210A6C02D}">
      <dsp:nvSpPr>
        <dsp:cNvPr id="0" name=""/>
        <dsp:cNvSpPr/>
      </dsp:nvSpPr>
      <dsp:spPr>
        <a:xfrm rot="5400000">
          <a:off x="-168080" y="978561"/>
          <a:ext cx="1120536" cy="784375"/>
        </a:xfrm>
        <a:prstGeom prst="chevron">
          <a:avLst/>
        </a:prstGeom>
        <a:solidFill>
          <a:schemeClr val="accent2">
            <a:lumMod val="75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FETCH</a:t>
          </a:r>
          <a:endParaRPr lang="en-US" sz="1000" b="1" kern="1200" dirty="0"/>
        </a:p>
      </dsp:txBody>
      <dsp:txXfrm rot="-5400000">
        <a:off x="1" y="1202669"/>
        <a:ext cx="784375" cy="336161"/>
      </dsp:txXfrm>
    </dsp:sp>
    <dsp:sp modelId="{1CA2859F-56E2-DD4C-A784-FF8620DAE20C}">
      <dsp:nvSpPr>
        <dsp:cNvPr id="0" name=""/>
        <dsp:cNvSpPr/>
      </dsp:nvSpPr>
      <dsp:spPr>
        <a:xfrm rot="5400000">
          <a:off x="2183865" y="-589008"/>
          <a:ext cx="728348" cy="35273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Bring </a:t>
          </a:r>
          <a:r>
            <a:rPr lang="en-US" sz="1000" b="0" kern="1200" dirty="0" smtClean="0"/>
            <a:t>a local branch up-to-date with its remote version Do not merge any changes</a:t>
          </a:r>
          <a:endParaRPr lang="en-US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&lt;</a:t>
          </a:r>
          <a:r>
            <a:rPr lang="en-US" sz="1000" b="1" kern="1200" dirty="0" err="1" smtClean="0"/>
            <a:t>git</a:t>
          </a:r>
          <a:r>
            <a:rPr lang="en-US" sz="1000" b="1" kern="1200" dirty="0" smtClean="0"/>
            <a:t> fetch&gt;</a:t>
          </a:r>
          <a:endParaRPr lang="en-US" sz="1000" b="1" kern="1200" dirty="0"/>
        </a:p>
      </dsp:txBody>
      <dsp:txXfrm rot="-5400000">
        <a:off x="784376" y="846036"/>
        <a:ext cx="3491773" cy="657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8" name="Rectangle 6"/>
          <p:cNvSpPr>
            <a:spLocks noGrp="1" noChangeArrowheads="1"/>
          </p:cNvSpPr>
          <p:nvPr/>
        </p:nvSpPr>
        <p:spPr bwMode="auto">
          <a:xfrm>
            <a:off x="5900738" y="8780463"/>
            <a:ext cx="642937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defTabSz="931871" eaLnBrk="0" hangingPunct="0">
              <a:defRPr/>
            </a:pPr>
            <a:fld id="{C00BEDA4-9440-48A5-9407-5D9362D4EA57}" type="slidenum">
              <a:rPr lang="en-GB" sz="1000">
                <a:latin typeface="IB AG Light"/>
                <a:ea typeface="MS PGothic" pitchFamily="34" charset="-128"/>
                <a:cs typeface="+mn-cs"/>
              </a:rPr>
              <a:pPr algn="r" defTabSz="931871" eaLnBrk="0" hangingPunct="0">
                <a:defRPr/>
              </a:pPr>
              <a:t>‹#›</a:t>
            </a:fld>
            <a:endParaRPr lang="en-GB" sz="1000" dirty="0">
              <a:latin typeface="IB AG Ligh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6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algn="l" defTabSz="931871" eaLnBrk="0" hangingPunct="0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algn="r" defTabSz="931871" eaLnBrk="0" hangingPunct="0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algn="l" defTabSz="931871" eaLnBrk="0" hangingPunct="0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algn="r" defTabSz="931871" eaLnBrk="0" hangingPunct="0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7A51E1D-E5B7-4A97-B1D5-2E2F333B2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i="0" kern="1200" baseline="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667A1-4AC3-4E22-8CDB-297D38B2BBA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5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A51E1D-E5B7-4A97-B1D5-2E2F333B254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8"/>
          <p:cNvSpPr>
            <a:spLocks/>
          </p:cNvSpPr>
          <p:nvPr userDrawn="1"/>
        </p:nvSpPr>
        <p:spPr bwMode="auto">
          <a:xfrm>
            <a:off x="811214" y="6556377"/>
            <a:ext cx="7989887" cy="23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"/>
              </a:cxn>
              <a:cxn ang="0">
                <a:pos x="37" y="147"/>
              </a:cxn>
              <a:cxn ang="0">
                <a:pos x="5031" y="147"/>
              </a:cxn>
              <a:cxn ang="0">
                <a:pos x="5033" y="3"/>
              </a:cxn>
              <a:cxn ang="0">
                <a:pos x="0" y="0"/>
              </a:cxn>
            </a:cxnLst>
            <a:rect l="0" t="0" r="r" b="b"/>
            <a:pathLst>
              <a:path w="5033" h="147">
                <a:moveTo>
                  <a:pt x="0" y="0"/>
                </a:moveTo>
                <a:lnTo>
                  <a:pt x="0" y="110"/>
                </a:lnTo>
                <a:lnTo>
                  <a:pt x="37" y="147"/>
                </a:lnTo>
                <a:lnTo>
                  <a:pt x="5031" y="147"/>
                </a:lnTo>
                <a:lnTo>
                  <a:pt x="5033" y="3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Text Box 66"/>
          <p:cNvSpPr txBox="1">
            <a:spLocks noChangeArrowheads="1"/>
          </p:cNvSpPr>
          <p:nvPr userDrawn="1"/>
        </p:nvSpPr>
        <p:spPr bwMode="auto">
          <a:xfrm>
            <a:off x="914402" y="6587632"/>
            <a:ext cx="38084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pic>
        <p:nvPicPr>
          <p:cNvPr id="4" name="Picture 89" descr="CSC Logo 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6557965"/>
            <a:ext cx="4127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5"/>
          <p:cNvSpPr txBox="1">
            <a:spLocks noChangeArrowheads="1"/>
          </p:cNvSpPr>
          <p:nvPr userDrawn="1"/>
        </p:nvSpPr>
        <p:spPr bwMode="auto">
          <a:xfrm>
            <a:off x="5835658" y="6611505"/>
            <a:ext cx="288607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defTabSz="820738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777777"/>
                </a:solidFill>
              </a:rPr>
              <a:t> </a:t>
            </a:r>
            <a:fld id="{E836EDE5-F039-4AEC-91B2-EAA107170214}" type="slidenum">
              <a:rPr lang="en-US" sz="800" b="1">
                <a:solidFill>
                  <a:srgbClr val="777777"/>
                </a:solidFill>
              </a:rPr>
              <a:pPr algn="r" defTabSz="820738">
                <a:spcBef>
                  <a:spcPct val="50000"/>
                </a:spcBef>
                <a:defRPr/>
              </a:pPr>
              <a:t>‹#›</a:t>
            </a:fld>
            <a:r>
              <a:rPr lang="en-US" sz="800" b="1" dirty="0">
                <a:solidFill>
                  <a:srgbClr val="777777"/>
                </a:solidFill>
              </a:rPr>
              <a:t>    </a:t>
            </a:r>
          </a:p>
        </p:txBody>
      </p:sp>
      <p:pic>
        <p:nvPicPr>
          <p:cNvPr id="6" name="Picture 7" descr="World Currency_72542186.jpg"/>
          <p:cNvPicPr>
            <a:picLocks noChangeAspect="1"/>
          </p:cNvPicPr>
          <p:nvPr userDrawn="1"/>
        </p:nvPicPr>
        <p:blipFill>
          <a:blip r:embed="rId3" cstate="print"/>
          <a:srcRect l="3642"/>
          <a:stretch>
            <a:fillRect/>
          </a:stretch>
        </p:blipFill>
        <p:spPr bwMode="auto">
          <a:xfrm>
            <a:off x="0" y="4767"/>
            <a:ext cx="9144000" cy="686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1371600" y="1036639"/>
            <a:ext cx="7404100" cy="4137025"/>
          </a:xfrm>
          <a:custGeom>
            <a:avLst/>
            <a:gdLst>
              <a:gd name="T0" fmla="*/ 11151 w 7404410"/>
              <a:gd name="T1" fmla="*/ 0 h 4137103"/>
              <a:gd name="T2" fmla="*/ 7400712 w 7404410"/>
              <a:gd name="T3" fmla="*/ 11152 h 4137103"/>
              <a:gd name="T4" fmla="*/ 7389561 w 7404410"/>
              <a:gd name="T5" fmla="*/ 4136167 h 4137103"/>
              <a:gd name="T6" fmla="*/ 3756088 w 7404410"/>
              <a:gd name="T7" fmla="*/ 4136167 h 4137103"/>
              <a:gd name="T8" fmla="*/ 0 w 7404410"/>
              <a:gd name="T9" fmla="*/ 379058 h 4137103"/>
              <a:gd name="T10" fmla="*/ 11151 w 7404410"/>
              <a:gd name="T11" fmla="*/ 0 h 4137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04410"/>
              <a:gd name="T19" fmla="*/ 0 h 4137103"/>
              <a:gd name="T20" fmla="*/ 7404410 w 7404410"/>
              <a:gd name="T21" fmla="*/ 4137103 h 41371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04410" h="4137103">
                <a:moveTo>
                  <a:pt x="11151" y="0"/>
                </a:moveTo>
                <a:lnTo>
                  <a:pt x="7404410" y="11152"/>
                </a:lnTo>
                <a:lnTo>
                  <a:pt x="7393259" y="4137103"/>
                </a:lnTo>
                <a:lnTo>
                  <a:pt x="3757961" y="4137103"/>
                </a:lnTo>
                <a:lnTo>
                  <a:pt x="0" y="379142"/>
                </a:lnTo>
                <a:lnTo>
                  <a:pt x="11151" y="0"/>
                </a:lnTo>
                <a:close/>
              </a:path>
            </a:pathLst>
          </a:custGeom>
          <a:solidFill>
            <a:srgbClr val="6297C2">
              <a:alpha val="74901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  <a:ea typeface="MS PGothic"/>
              <a:cs typeface="MS PGothic"/>
            </a:endParaRPr>
          </a:p>
        </p:txBody>
      </p:sp>
      <p:pic>
        <p:nvPicPr>
          <p:cNvPr id="8" name="Picture 118" descr="CSC Logo New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375" y="1052513"/>
            <a:ext cx="9064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96740" y="1348682"/>
            <a:ext cx="4737660" cy="1834743"/>
          </a:xfrm>
        </p:spPr>
        <p:txBody>
          <a:bodyPr anchor="ctr"/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733115" y="3768602"/>
            <a:ext cx="2801284" cy="498598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rgbClr val="777777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83"/>
            <a:ext cx="8434388" cy="276999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:\p2\008_Presentations\Presentation Formats\0002-17 New Brand Template\Support\PowerPoint images\bookBlue_Cover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 anchor="t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20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3" name="Text Box 66"/>
          <p:cNvSpPr txBox="1">
            <a:spLocks noChangeArrowheads="1"/>
          </p:cNvSpPr>
          <p:nvPr userDrawn="1"/>
        </p:nvSpPr>
        <p:spPr bwMode="auto">
          <a:xfrm>
            <a:off x="366713" y="6575663"/>
            <a:ext cx="38084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</a:pPr>
            <a:r>
              <a:rPr lang="en-US" sz="1100" dirty="0" smtClean="0">
                <a:solidFill>
                  <a:srgbClr val="FFFFFF"/>
                </a:solidFill>
                <a:ea typeface="MS PGothic" pitchFamily="34" charset="-128"/>
                <a:cs typeface="+mn-cs"/>
              </a:rPr>
              <a:t>CSC Proprietary and Confidential</a:t>
            </a:r>
            <a:endParaRPr lang="en-US" sz="1100" dirty="0">
              <a:solidFill>
                <a:srgbClr val="FFFFFF"/>
              </a:solidFill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P:\p2\008_Presentations\Presentation Formats\0002-17 New Brand Template\Support\PowerPoint images\bookBlue_Cover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 anchor="t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20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3" name="Text Box 66"/>
          <p:cNvSpPr txBox="1">
            <a:spLocks noChangeArrowheads="1"/>
          </p:cNvSpPr>
          <p:nvPr userDrawn="1"/>
        </p:nvSpPr>
        <p:spPr bwMode="auto">
          <a:xfrm>
            <a:off x="366713" y="6575663"/>
            <a:ext cx="38084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</a:pPr>
            <a:r>
              <a:rPr lang="en-US" sz="1100" dirty="0" smtClean="0">
                <a:solidFill>
                  <a:srgbClr val="FFFFFF"/>
                </a:solidFill>
                <a:ea typeface="MS PGothic" pitchFamily="34" charset="-128"/>
                <a:cs typeface="+mn-cs"/>
              </a:rPr>
              <a:t>CSC Proprietary and Confidential</a:t>
            </a:r>
            <a:endParaRPr lang="en-US" sz="1100" dirty="0">
              <a:solidFill>
                <a:srgbClr val="FFFFFF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8426156" y="6599902"/>
            <a:ext cx="365760" cy="15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fld id="{18E29826-F105-4F77-B977-03F4A4723A21}" type="slidenum">
              <a:rPr lang="en-US" sz="1000" smtClean="0">
                <a:solidFill>
                  <a:srgbClr val="FFFFFF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</a:pPr>
              <a:t>‹#›</a:t>
            </a:fld>
            <a:r>
              <a:rPr lang="en-US" sz="1000" dirty="0" smtClean="0">
                <a:solidFill>
                  <a:srgbClr val="FFFFFF"/>
                </a:solidFill>
                <a:ea typeface="MS PGothic" pitchFamily="34" charset="-128"/>
                <a:cs typeface="+mn-cs"/>
              </a:rPr>
              <a:t>    </a:t>
            </a:r>
            <a:endParaRPr lang="en-US" sz="1000" dirty="0">
              <a:solidFill>
                <a:srgbClr val="FFFFFF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6564722" y="6598596"/>
            <a:ext cx="18288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fld id="{03C7D0F0-10D5-4191-B6F4-99306F468FEF}" type="datetime4">
              <a:rPr lang="en-US" sz="1000" smtClean="0">
                <a:solidFill>
                  <a:srgbClr val="FFFFFF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</a:pPr>
              <a:t>June 24, 2015</a:t>
            </a:fld>
            <a:endParaRPr lang="en-US" sz="1000" dirty="0">
              <a:solidFill>
                <a:srgbClr val="FFFFFF"/>
              </a:solidFill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 anchor="t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 anchor="t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/>
          </p:cNvSpPr>
          <p:nvPr userDrawn="1"/>
        </p:nvSpPr>
        <p:spPr bwMode="auto">
          <a:xfrm>
            <a:off x="351365" y="5986475"/>
            <a:ext cx="8441797" cy="519113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</a:pPr>
            <a:endParaRPr lang="en-US" sz="1400" dirty="0">
              <a:solidFill>
                <a:srgbClr val="000000"/>
              </a:solidFill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 descr="P:\p2\008_Presentations\Presentation Formats\0002-17 New Brand Template\Support\PowerPoint images\lighthouseRedbox_Cov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 anchor="t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802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2425" y="327030"/>
            <a:ext cx="977900" cy="544513"/>
            <a:chOff x="0" y="0"/>
            <a:chExt cx="616" cy="343"/>
          </a:xfrm>
        </p:grpSpPr>
        <p:sp>
          <p:nvSpPr>
            <p:cNvPr id="20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366713" y="6575170"/>
            <a:ext cx="38084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pAutoFit/>
          </a:bodyPr>
          <a:lstStyle/>
          <a:p>
            <a:pPr algn="l" defTabSz="820738">
              <a:spcBef>
                <a:spcPct val="50000"/>
              </a:spcBef>
            </a:pPr>
            <a:r>
              <a:rPr lang="en-US" sz="1100" dirty="0" smtClean="0">
                <a:solidFill>
                  <a:schemeClr val="bg1"/>
                </a:solidFill>
              </a:rPr>
              <a:t>CSC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:\p2\008_Presentations\Presentation Formats\0002-17 New Brand Template\Support\PowerPoint images\lighthouseRedbox_Cov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4216" y="3697741"/>
            <a:ext cx="4579420" cy="723339"/>
          </a:xfrm>
        </p:spPr>
        <p:txBody>
          <a:bodyPr anchor="t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0376" y="4595802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2425" y="327030"/>
            <a:ext cx="977900" cy="544513"/>
            <a:chOff x="0" y="0"/>
            <a:chExt cx="616" cy="343"/>
          </a:xfrm>
        </p:grpSpPr>
        <p:sp>
          <p:nvSpPr>
            <p:cNvPr id="32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3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366713" y="6575170"/>
            <a:ext cx="38084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pAutoFit/>
          </a:bodyPr>
          <a:lstStyle/>
          <a:p>
            <a:pPr algn="l" defTabSz="820738">
              <a:spcBef>
                <a:spcPct val="50000"/>
              </a:spcBef>
            </a:pPr>
            <a:r>
              <a:rPr lang="en-US" sz="1100" dirty="0" smtClean="0">
                <a:solidFill>
                  <a:schemeClr val="bg1"/>
                </a:solidFill>
              </a:rPr>
              <a:t>CSC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8426156" y="6598596"/>
            <a:ext cx="3657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b">
            <a:sp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0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r>
              <a:rPr lang="en-US" sz="1000" b="0" dirty="0" smtClean="0">
                <a:solidFill>
                  <a:schemeClr val="bg1"/>
                </a:solidFill>
              </a:rPr>
              <a:t>    </a:t>
            </a:r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6564722" y="6598596"/>
            <a:ext cx="18288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b">
            <a:sp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0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24, 2015</a:t>
            </a:fld>
            <a:endParaRPr lang="en-US" sz="1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4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97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95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3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7"/>
            <a:ext cx="4151376" cy="350865"/>
          </a:xfrm>
          <a:solidFill>
            <a:srgbClr val="588BA3"/>
          </a:solidFill>
        </p:spPr>
        <p:txBody>
          <a:bodyPr lIns="36576" tIns="36576" rIns="36576" bIns="36576" anchor="t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7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95" y="1412537"/>
            <a:ext cx="4151313" cy="350865"/>
          </a:xfrm>
          <a:solidFill>
            <a:schemeClr val="accent2"/>
          </a:solidFill>
        </p:spPr>
        <p:txBody>
          <a:bodyPr lIns="36576" tIns="36576" rIns="36576" bIns="36576" anchor="t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95" y="1881339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351365" y="5986481"/>
            <a:ext cx="8441797" cy="519113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1400" dirty="0">
              <a:solidFill>
                <a:schemeClr val="tx1"/>
              </a:solidFill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52425" y="327030"/>
            <a:ext cx="977900" cy="544513"/>
            <a:chOff x="0" y="0"/>
            <a:chExt cx="616" cy="343"/>
          </a:xfrm>
        </p:grpSpPr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8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1" y="1412532"/>
            <a:ext cx="8407401" cy="1597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170"/>
            <a:ext cx="38084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 defTabSz="820738">
              <a:spcBef>
                <a:spcPct val="50000"/>
              </a:spcBef>
            </a:pPr>
            <a:r>
              <a:rPr lang="en-US" sz="1100" dirty="0" smtClean="0">
                <a:solidFill>
                  <a:srgbClr val="777777"/>
                </a:solidFill>
              </a:rPr>
              <a:t>CSC Proprietary and Confidential</a:t>
            </a:r>
            <a:endParaRPr lang="en-US" sz="1100" dirty="0">
              <a:solidFill>
                <a:srgbClr val="777777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6711" y="6240571"/>
            <a:ext cx="460186" cy="256240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156" y="6598596"/>
            <a:ext cx="3657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000" b="0" smtClean="0">
                <a:solidFill>
                  <a:srgbClr val="777777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r>
              <a:rPr lang="en-US" sz="1000" b="0" dirty="0" smtClean="0">
                <a:solidFill>
                  <a:srgbClr val="777777"/>
                </a:solidFill>
              </a:rPr>
              <a:t>    </a:t>
            </a:r>
            <a:endParaRPr lang="en-US" sz="1000" b="0" dirty="0">
              <a:solidFill>
                <a:srgbClr val="777777"/>
              </a:solidFill>
            </a:endParaRP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722" y="6598596"/>
            <a:ext cx="18288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000" b="0" smtClean="0">
                <a:solidFill>
                  <a:srgbClr val="777777"/>
                </a:solidFill>
              </a:rPr>
              <a:pPr algn="r" defTabSz="820738">
                <a:spcBef>
                  <a:spcPct val="50000"/>
                </a:spcBef>
              </a:pPr>
              <a:t>June 24, 2015</a:t>
            </a:fld>
            <a:endParaRPr lang="en-US" sz="1000" b="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8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12532"/>
            <a:ext cx="8407401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663"/>
            <a:ext cx="38084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</a:pPr>
            <a:r>
              <a:rPr lang="en-US" sz="1100" dirty="0" smtClean="0">
                <a:solidFill>
                  <a:srgbClr val="777777"/>
                </a:solidFill>
                <a:ea typeface="MS PGothic" pitchFamily="34" charset="-128"/>
                <a:cs typeface="+mn-cs"/>
              </a:rPr>
              <a:t>CSC Proprietary and Confidential</a:t>
            </a:r>
            <a:endParaRPr lang="en-US" sz="1100" dirty="0">
              <a:solidFill>
                <a:srgbClr val="777777"/>
              </a:solidFill>
              <a:ea typeface="MS PGothic" pitchFamily="34" charset="-128"/>
              <a:cs typeface="+mn-cs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6711" y="6240570"/>
            <a:ext cx="460186" cy="256240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/>
              <a:endParaRPr lang="en-US" dirty="0">
                <a:solidFill>
                  <a:srgbClr val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156" y="6599902"/>
            <a:ext cx="365760" cy="15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fld id="{18E29826-F105-4F77-B977-03F4A4723A21}" type="slidenum">
              <a:rPr lang="en-US" sz="1000" smtClean="0">
                <a:solidFill>
                  <a:srgbClr val="777777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</a:pPr>
              <a:t>‹#›</a:t>
            </a:fld>
            <a:r>
              <a:rPr lang="en-US" sz="1000" dirty="0" smtClean="0">
                <a:solidFill>
                  <a:srgbClr val="777777"/>
                </a:solidFill>
                <a:ea typeface="MS PGothic" pitchFamily="34" charset="-128"/>
                <a:cs typeface="+mn-cs"/>
              </a:rPr>
              <a:t>    </a:t>
            </a:r>
            <a:endParaRPr lang="en-US" sz="1000" dirty="0">
              <a:solidFill>
                <a:srgbClr val="777777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722" y="6598596"/>
            <a:ext cx="18288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</a:pPr>
            <a:fld id="{03C7D0F0-10D5-4191-B6F4-99306F468FEF}" type="datetime4">
              <a:rPr lang="en-US" sz="1000" smtClean="0">
                <a:solidFill>
                  <a:srgbClr val="777777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</a:pPr>
              <a:t>June 24, 2015</a:t>
            </a:fld>
            <a:endParaRPr lang="en-US" sz="1000" dirty="0">
              <a:solidFill>
                <a:srgbClr val="777777"/>
              </a:solidFill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diagramDrawing" Target="../diagrams/drawing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11" Type="http://schemas.openxmlformats.org/officeDocument/2006/relationships/diagramQuickStyle" Target="../diagrams/quickStyle7.xml"/><Relationship Id="rId5" Type="http://schemas.openxmlformats.org/officeDocument/2006/relationships/diagramQuickStyle" Target="../diagrams/quickStyle6.xml"/><Relationship Id="rId10" Type="http://schemas.openxmlformats.org/officeDocument/2006/relationships/diagramLayout" Target="../diagrams/layout7.xml"/><Relationship Id="rId4" Type="http://schemas.openxmlformats.org/officeDocument/2006/relationships/diagramLayout" Target="../diagrams/layout6.xml"/><Relationship Id="rId9" Type="http://schemas.openxmlformats.org/officeDocument/2006/relationships/diagramData" Target="../diagrams/data7.xml"/><Relationship Id="rId1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4184542" y="3697741"/>
            <a:ext cx="4408037" cy="723339"/>
          </a:xfrm>
        </p:spPr>
        <p:txBody>
          <a:bodyPr/>
          <a:lstStyle/>
          <a:p>
            <a:r>
              <a:rPr lang="en-US" sz="1800" dirty="0" smtClean="0"/>
              <a:t>‘GIT’ going with GIT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566031" y="5117430"/>
            <a:ext cx="211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24 Jun 2014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GIT Common Commands</a:t>
            </a:r>
            <a:endParaRPr lang="en-US" kern="0" dirty="0">
              <a:solidFill>
                <a:schemeClr val="accent1"/>
              </a:solidFill>
            </a:endParaRPr>
          </a:p>
        </p:txBody>
      </p:sp>
      <p:sp>
        <p:nvSpPr>
          <p:cNvPr id="3" name="AutoShape 4" descr="data:image/jpeg;base64,/9j/4AAQSkZJRgABAQAAAQABAAD/2wCEAAkGBxAQEBAQEBMUFBQQDxAQDxEQEBAQDw8SFREWFxUWFxQYHCggGBolGxQVITEiJSkrLi4wGCA/ODMsNyguLisBCgoKDgwOGxAQGysmHyQuOC83NzUsLCs3NCsvLCw3LywtLC43Kzc1NTcuNTcsNSwtLiwwLC43NzQwLDY3NzEsK//AABEIANMA7wMBIgACEQEDEQH/xAAbAAEAAQUBAAAAAAAAAAAAAAAABQECAwQGB//EAEgQAAIBAgMEBQcIBQwDAQAAAAECAAMRBBIhBRMxQQYiUWFxFDJSgZGxwSNCU3OSodHhBxVik/AkMzRjcnSio7KzwtIlQ4IW/8QAGQEBAAMBAQAAAAAAAAAAAAAAAAMEBQIB/8QAMBEBAAEDAQQIBgIDAAAAAAAAAAECAxEEEhMh8AUxMzRBYYGhFCJRcbHRweEVUlP/2gAMAwEAAhEDEQA/APcYiICIiAiIgIiICJQmWGqIGSJi3wlRWEDJEorA8JWAiIgIiICIiAiIgIiICIiAiIgIiICIiAiIgIiICWVagUEnlL5CbaxfXCD5oufE/l74Gari7n4TH5RIo4iU8ogS3lEeUSI8olfKIEwuJm/hcSH05j75zIxEy0cYVIYcjA6mJbScMoYcCAR65dAREQEREBERAREQEREBERAREQEREBERAREQE4famJvWq91Rh7Db4TuJ5x0iJp4qsp5vnHgwzfGBecRKeUSJOJjymBK+USvlEifKI8pgS4xEuGIkN5TLhiIHo3R2tnoL+yzL99/jJOQvRBT5KremzsPDNb4SagIiICIiAiIgIiICIiAiIgIiICIiAiIgIiICcb+kLZpKLikF92MlYD0L6N6iTfx7p2Uo6ggggEEEEEXBB4giB4YcTKeVTpul3QepSLVsGC9PUtRFzUp/2B89e7iO/lwhq/doe4wJbyqPKpEb2V3sCW8pm1s9Xr1EpU9WqMFXu7Se4C5PhInZuErYmoKVBC7nkvBR2seCjvM9c6IdFlwS53Ieu4s7jzUHopfl38/ugT2DwwpU0prwRFUd9hxmaIgIiICIiAiIgIiICIiAiIgIiICIiAiIgIiICImOvWVFLMbAffAudgASSABxJNgPXOI6V0Nm4kktTqGp9Nh1VGv+0WsH9YPdNrau1t4bE6A6Ly9faZpZQYHl22K2HwlTdVjVuVDqVpqQVJIGubjpJbo1gMNiAtd9+aJvZUVEqMVaxuWOi6Hhr4SP/TDSVRhbCzHf2I45QEuPaRO82Zh6dOhSCgKopIFGgUDKLCB0uxdp4Gggp0aTUV5jdgkntZgSWPebyZpbVoNwcesMvvE4pqoAuLW7ph/WajnA9FSsreawPgQZcTPPk2oO2Ru0ttEZrsbDgL6D1QPSW2lRDBQ4LHkvWP3TIMSJ5n0K2jvK9RieGUD13/CTG2NpVqGJFgWpGnmLAjq6m+l7n1QO4WoDL5zmD2orqCDxEksDjwzZDz838IEjERAREQEREBERAREQEREBEo7AAk8ACT4CQf8A+hUtpYjx19sCdialHaFNhxt4zaVgRcG47RrAo7hQSdABczi+kO2SxNtAOAk1t7aQUFQfHvnnW18YajCnSBeo7ZURdWZjyEDBRxFfEYjJSFxTBq1iTZVQd/aTYAcyfGddRGgmXBbDGAwORrGtiaiGu47RdgoPoqAR6yecoIHlf6Zm+Vwg7KVc+1qf/WdvgsMauHokk2ajRNrm1jTUHnOC/TC98XQXsw1/tVG/6z0Pow+bA4Nu3CYc/wCUsCPxtGogslzfRVvzNgOJ9UkV/Rxi2ALYqmGI1UUnZQezNmF/ZG0tBccRqPEaidht3bAp00yGxqIHvzVDwt3n4GQ379Fi3Nyvqh3RRNdUUw4LFdDMbRP8/hj3NUqI/wBnIffMNPoVjarDesiodSyHeMR3K2X7yJN4aq71UL3WkWJZjopsCRcnjcgSe8up/SL9oSvodTc1NM11U7MeH1+6S/bptzsxOZQW19nU8DhkNAZVo3LFzmq1mewJYged1R3C3ITW6O498YlZSVI6mhLZ0sSb2tbXhe/bprOlONp/SL9oSgxdL6RftCXkDjtoY0YCtujfKyhxoQoJJuAefC/deS3RXaQrVd85KUqWoYo+V2OgAa1tL39kmmxNI8XQ+LAw2JpEFS6kEWIzDhPJzjgR5uhw2OpVNEdWPYCM3s4zYnlwaqhY2YorkK+vANowYcPETtOjG2DXBpubugDA83Thc94NgfETM0nSM3Lm5u07NXh9JWrunimnbonMJ2IiaiqREQEREBERAREQKMoIIOoIsR2icRtHoZUpk1MJVLAa7iqRe3YtT3ZvWZ1+Oxa0lBb5zBR42J+EicXiy3E3HZy9kDl8FiqxvmVlsSLNpwm8ce6g2YjtsSAfGbeIdSJAbSxSoDcwMW7xWNqmlRHC28dtKdMHmT29gGp9pna9G+i9DBDMPlKzCz1nHWtzCj5i93tJmTojhd3hKd1ytUzVXBFj1jdb9+XKPVJmBy/TDEWegndUY+1QPjIgV5l6eORiKX1P/NvynPjFQPPP0qVc2PXuwtL/AHKn5T0PojW/8fgv7rQH+WJzfSXo3TxtVKu8NNgFSpYZg9MEnQHzW1OvDXgZP4MJSppSp6LTRUQE3NgLDWBubSrdUzNtCuWWjflhMMP8oH3kyJxrEqZI40WWj/dML/srMnpru3rC3o+09HR1XVadMdXrZEQMcoJI4ewE+qaONrbsquRGZyAqhzcAsFzscvVQFhc+y50mfH4FcRQFNhfSmw6xRlIsQVYaqw7ZrbP2XUpqRUYValSojVazt1nVHBRcuWwAAtbhcsec04yhjYxmev6f3z+q0cXhyBmZVORX+UG6DKysQyhuRCOe0ZTe0uTFYVlzZ6YF3HWZB5tQ0yePDMpF5lGyKVrdY9QUwS7FggBCqDx0zNY8deMtTY9ENmsScwcsTdi4qmrmvxHWJ0FhbS1p2iYsQpBYLTFhwNh6Nz/HdNI4euHJ5cAu7W17kaG/dfXt9U6C0WgR6VnKlGSwyVATbjYG3uP5TX6GMfK0+rqX7xYae0D2SUxHmP8A2G9xkX0K/pa/VP8ACZGu71Y+8/wt2OyrehxETXVCIiAiIgIiICIiBp7WwIr0mpk2J1RvRYag/wAcrzz7GbSqYRjSxSlCNFY+Y/ercCP4Np6bKMAeOvjA8xwtXE4vTDU2YH/2Hq0R4udD4C57p1Gw+h9Okwq4ht9VGoBHyNM/sqfOPefUBOmiBWJSIHFfpFo64ep9Yh/wkf8AKccwno3TjDZ8Izc6To/qvlP3Nf1TzsQIzFV2UgAEkkAAAkkk2AAHEzd2UxqGxBBBIIIIII4gjkZr1qgp18PUPCniaDnnotVSfdOh2dhCXqViLGrVqVSOzO5a33wNbadHLTJ7pJ9I6WSoE9GhQX2UwPhMO0Ke8enSH/sq06f2mA+M3emf9Kf6un7jMnpnu3rC1o+0Z9pY4UMOlRg5UGkKhp3LIhtdrDWw521sb8ppvjBWP8mc7tHpCrXFV2U5nUGnTubE5WuW+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+boR/Sx9S/wm9TpI3yR0urlbGzKLgNY9nWGnCYOimFNLHtTOtqLkH0gStjMzW26p1FmvwiVmzVG7rh3cSkTTVlYlJAYHaT4vENuiRhqLWzjTyhxe5B9C9gLcbMeGXMHQREQESkQESkGBWJbeLwLpS8tvF4F14vLbzU2jit2lxxJsPxgZ8ZQFWnUpnhURkPdcWnkDgqSraFSQR2EaGdviNoV16yVGv2NZlPqPwnH4qjWxOLeyZBUOd2FyiEgZyL9puQO/uvAs2Vs/f1N4w6lM6ftP+X4ToMRiAgsJjq1UoIETQKLD+O2RWGpVsbV3VEd7ufMpL2sfcOJgTfRDDnEYvfHzMOCb8jUYEKPUCT7O2U6af0pvqqf/ACnX7I2fTwtFaNPgNWY+c7Hizd5/DsnH9ND/ACo/U0/e0yumO7esLWj7Rk2ktU4dDRYK6mi65xem1iLh+YXtI4WvNHDVnxGWrXARlq0tzhhUWoUy1Fz1Gy+c2jW5BRfmZKHEBKdIkgFt0i5jYFmsB8TbumLG45qZVbK7OVsgJWwLBc7HWygkfCaURGIlxFVWNmI9fzx595zH4bA4ymuVai+ZpoGBfcqNc2qjOCdL63JGtplqUcWzNaplXTJdabMvUAuxHFg2Y2tYgjXS026O0qRUHOL7sVfMdM6kMcyq2pHUY6X0mcVVa+Vgcps1iDlPYbcDO0CPwgxOe9ZhlKXyKFKqxscuewJy6gG2otfWSz0N4FZWynKAbrnBt3XGo15+2a7THnI4EjwMDco4ZKN6jEsxGUu2rWv5qqBYC9tALnS95bsFmbaGcjqvhW3Z7lZQynsYE6jvE0BXKsGdrgG4ZjcUzYg//JBIPZx5TeckfKpcFWu4Gr03A84DmbHUcGU87ziuiK8Z8Jy6irDsrxeaGy9oCsvLMoGcA3Fj5rL2qbGx7iOIM0+ke12ohaNCzYivpSBGYUlvZqrDmBcAD5zEDQXI7ctXb2MfE1Ts/Dkjh5ZUW43aEA7oMODMCCxGoUjgXUyewOESjTWnTFlUADQC+nd/AmlsHZS4WllGrtdqrk3Z2JJJLczckk8yTw4CTvAuiW3i8C6UiIFLyhMoTLC0C68XmMtKFoGTNKZpiLSheBlzSF21VzOF9EfefytJJ6tgSeQuZz9ercljzN4GtWqgcZG7Q2wlNbCY9r1zqBIAYRWp1XqG7N8nRW+gOmZz22BsB2k9kDBU2ga9RVvYFgCe4nW09g2fg6WHQUqKhVHIcWPax4k95nkOB2U4IOU+yelbI2kXUK+jqoufSA0v4wJzeTh+mJ/lJ+pp+951e+nIdKmvXv8A1Se9pl9Md2n7ws6TtG3icGlfDik4DKyUyQSRe2U8RqDpxHCa+z9lvSUqWzs1RGqVqjl6rBGBRfNA0AA5cSeZl2OxD08MjohqW3GdFPXZLrmyj5x7ues06eITEgPQGWir01NVVNN6rF1DIvAhQDZj26cjNCmY4fXDyIr2J4/Lnnhzn04bZ2JSKupLHeCzHqLyqA2CqAv863AcdeN75cFgRSLHMWZr3JCgBd47hQAORqNxuZp4bbBCUr0woYIBZsqjzQ3VtcasLAXJ7rXmrV2+5p9VFFTcb1gGZ1RsqkoRZT89de5hxBkiunmmJpkJmJjA1dofzVX6t/8ASZqbC2myqwa5FKnmzf1YNsjd1z1TyvbgZs7RPyVX6t/9Jmj0bdkOIYDzsO1MG3VuWW9/UDMvWaibF+irOIxOVqzb3lExjjlZjOk7UsRTbBqzqKoDgplBZgwekt7aMQGJ4AoSDoSOy6KYS+8xdZg9eq3yhsQKQA6qKDqqhT1e434u1+Jw2PV8QuakXsSoRdT1rBjbhrYX8LcLg9Rh6xoOr0zdCAF1spW+iE8hcnKfmk24EiWtJqN/RtYmOfBHetburDsbyt5q4bErUUOp0PboQRoQRyIOlpmDS0hZbxeYwZcDAyCVliysCyY2l5mNjAtLS0tLSZYxgXF5YakxsZgqNA19t40U6RPpMF+PwnP/AKyU85KbWpJVptTqXynmDYgjgQe2cFtHAimSErOe40wT7QR7oExjaoNzeYNjUQbueJJ17r6SAAqWOrnTkAPxk5srGIigNdSB84EQOkpgASjYrIQ3YdfDnI/9bUvSHqmvUxLVSFpoxudWKlVA8TxgdKuNB5yB6QteorcmTL61JPuYeybtHCkDUzFj8OGQq3iCOIPIiVtZp/iLU0JLVzd1xUYfatHdqtS4IVVIyMwuttQQO68quPwo4MdDexWuRe972Ite+vjOcqGqhylGccmVTr4jlLPKW+iqfu2mX8XrrfyzbiceU/ta3VirjtOr/XND0z9ip/1lp2xQ9P8AwVPwnKnEt9FU/dt+EtOJP0dT92/4R8frf+ftP7NxZ/2/DqjtWh6f+F/wmNtqUfTH2W/CcucUfo6n7t/winWLMFCOLniUYAd/Ce/5DVR12/aXnw9qeqpMbX2xRWi9iWLjIiKDmdm0AGn8fdOfo7fdHGFXrvcviWUnd0dLLSpgcSDYd5J4mRm28TUpFSAfKKwK4al87D0zoXI5VG+7Xs06f9HHRoUwK72JvdP239PvVdQvabnslybNOqoibkR6c9Ue8+UcY4uTZq+Xnn2jznh3GwdlpSw+R1GaoM1btueVx2acOYvMFekaTFG6ysCdR5w5tbt16w58RzBl6YMwbYU7hiPOBUoSL5GzABvAXN+0Xl6mmKKYpjqhXmZqnMovA45qNZqaHeHdioUv5ycFzPwR/RJ84Cx4XE1htsFiA9JkB+dnpuF8bG/sBkPgcMB8nSGrEsx0GZj5zsQOPD7gOQm/icE1Nc5YNqAwC2tc24311InTxPAzIompgXvTQ/sj7tJurAuAlYEGBhaWGXGWmBhMsMyuJjIgY2mJ1mciWFYGhXoBuUj6uykPzRJwpLDTgQP6qQch7JUbOXsk0acoacCJGCA5S4Ye0kjTlDTgRxpTE+HkoaUtNKBDthJb5JJg0ZTcwIfySU8kkxuZTcwIY4UTUxOMp0eqRct5pFtPznQthrzSxGwaNTz0v6yJX1WnjUW5omcJbN3dV7WHG4bZdOtiHquRwVWYE52X0R6Pfb852OHqgABbAAAADQATLhthUUFlS3rJ98202cg4CdaezubcU9eHl25vKplZTrntl74k2IOoIII7RMowQl3kQkyNCYfaO5qAXuDoDY6jsPf+E6MVs6lW4MCCO0EWMwpgAJs06FoGxheqqqOQA14mbqGalJZsiBsLKy1OEuga14lJUGBawmMiZSZZaBjIlpEy2lCIGIrLSszWlLQMOWUyTNljLAwZJTJM+WUywMGSUyTYyxlga27lN3NnLGSBrbuN3NnJGSBrbqVFKbOSVyQNcU5cKcz5ZXLAwhJcEmXLKhYFgWXBZfaVAgEWZVEoBMiCBcsulol0DWlIiBSIiBSUlYgUlIiAlIiAlIiAiIgIiICIiAlYiBWViIASsRArKiUiBmUS8REBBiIH/9k="/>
          <p:cNvSpPr>
            <a:spLocks noChangeAspect="1" noChangeArrowheads="1"/>
          </p:cNvSpPr>
          <p:nvPr/>
        </p:nvSpPr>
        <p:spPr bwMode="auto">
          <a:xfrm>
            <a:off x="155575" y="-2484438"/>
            <a:ext cx="58769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345387"/>
              </p:ext>
            </p:extLst>
          </p:nvPr>
        </p:nvGraphicFramePr>
        <p:xfrm>
          <a:off x="381000" y="1038225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 descr="C:\Users\User\Desktop\workshop git\Oj8iXCjovIYQRtR.png.590x440_q85_crop_upscal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1800225"/>
            <a:ext cx="4343400" cy="3239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0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‘</a:t>
            </a:r>
            <a:r>
              <a:rPr lang="en-US" kern="0" dirty="0" err="1" smtClean="0">
                <a:solidFill>
                  <a:schemeClr val="accent1"/>
                </a:solidFill>
              </a:rPr>
              <a:t>Git</a:t>
            </a:r>
            <a:r>
              <a:rPr lang="en-US" kern="0" dirty="0" smtClean="0">
                <a:solidFill>
                  <a:schemeClr val="accent1"/>
                </a:solidFill>
              </a:rPr>
              <a:t>’ Started (Bootstrap Operations)</a:t>
            </a:r>
            <a:endParaRPr lang="en-US" kern="0" dirty="0">
              <a:solidFill>
                <a:schemeClr val="accent1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479941850"/>
              </p:ext>
            </p:extLst>
          </p:nvPr>
        </p:nvGraphicFramePr>
        <p:xfrm>
          <a:off x="2218847" y="3515446"/>
          <a:ext cx="4371473" cy="2847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6" name="Picture 4" descr="http://git-scm.com/images/about/index1@2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74" y="650080"/>
            <a:ext cx="4199346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err="1" smtClean="0">
                <a:solidFill>
                  <a:schemeClr val="accent1"/>
                </a:solidFill>
              </a:rPr>
              <a:t>Git</a:t>
            </a:r>
            <a:r>
              <a:rPr lang="en-US" kern="0" dirty="0" smtClean="0">
                <a:solidFill>
                  <a:schemeClr val="accent1"/>
                </a:solidFill>
              </a:rPr>
              <a:t> History and Status Operations</a:t>
            </a:r>
            <a:endParaRPr lang="en-US" kern="0" dirty="0">
              <a:solidFill>
                <a:schemeClr val="accent1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209749490"/>
              </p:ext>
            </p:extLst>
          </p:nvPr>
        </p:nvGraphicFramePr>
        <p:xfrm>
          <a:off x="121054" y="765464"/>
          <a:ext cx="5527271" cy="2847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http://datacenterpost.com/wp-content/uploads/2014/09/Data-Center-Histor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77" y="765464"/>
            <a:ext cx="2750855" cy="19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89477303"/>
              </p:ext>
            </p:extLst>
          </p:nvPr>
        </p:nvGraphicFramePr>
        <p:xfrm>
          <a:off x="3454804" y="3603914"/>
          <a:ext cx="5527271" cy="2847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AutoShape 4" descr="data:image/jpeg;base64,/9j/4AAQSkZJRgABAQAAAQABAAD/2wCEAAkGBxAQEBAQEBMUFBQQDxAQDxEQEBAQDw8SFREWFxUWFxQYHCggGBolGxQVITEiJSkrLi4wGCA/ODMsNyguLisBCgoKDgwOGxAQGysmHyQuOC83NzUsLCs3NCsvLCw3LywtLC43Kzc1NTcuNTcsNSwtLiwwLC43NzQwLDY3NzEsK//AABEIANMA7wMBIgACEQEDEQH/xAAbAAEAAQUBAAAAAAAAAAAAAAAABQECAwQGB//EAEgQAAIBAgMEBQcIBQwDAQAAAAECAAMRBBIhBRMxQQYiUWFxFDJSgZGxwSNCU3OSodHhBxVik/AkMzRjcnSio7KzwtIlQ4IW/8QAGQEBAAMBAQAAAAAAAAAAAAAAAAMEBQIB/8QAMBEBAAEDAQQIBgIDAAAAAAAAAAECAxEEEhMh8AUxMzRBYYGhFCJRcbHRweEVUlP/2gAMAwEAAhEDEQA/APcYiICIiAiIgIiICJQmWGqIGSJi3wlRWEDJEorA8JWAiIgIiICIiAiIgIiICIiAiIgIiICIiAiIgIiICWVagUEnlL5CbaxfXCD5oufE/l74Gari7n4TH5RIo4iU8ogS3lEeUSI8olfKIEwuJm/hcSH05j75zIxEy0cYVIYcjA6mJbScMoYcCAR65dAREQEREBERAREQEREBERAREQEREBERAREQE4famJvWq91Rh7Db4TuJ5x0iJp4qsp5vnHgwzfGBecRKeUSJOJjymBK+USvlEifKI8pgS4xEuGIkN5TLhiIHo3R2tnoL+yzL99/jJOQvRBT5KremzsPDNb4SagIiICIiAiIgIiICIiAiIgIiICIiAiIgIiICcb+kLZpKLikF92MlYD0L6N6iTfx7p2Uo6ggggEEEEEXBB4giB4YcTKeVTpul3QepSLVsGC9PUtRFzUp/2B89e7iO/lwhq/doe4wJbyqPKpEb2V3sCW8pm1s9Xr1EpU9WqMFXu7Se4C5PhInZuErYmoKVBC7nkvBR2seCjvM9c6IdFlwS53Ieu4s7jzUHopfl38/ugT2DwwpU0prwRFUd9hxmaIgIiICIiAiIgIiICIiAiIgIiICIiAiIgIiICImOvWVFLMbAffAudgASSABxJNgPXOI6V0Nm4kktTqGp9Nh1VGv+0WsH9YPdNrau1t4bE6A6Ly9faZpZQYHl22K2HwlTdVjVuVDqVpqQVJIGubjpJbo1gMNiAtd9+aJvZUVEqMVaxuWOi6Hhr4SP/TDSVRhbCzHf2I45QEuPaRO82Zh6dOhSCgKopIFGgUDKLCB0uxdp4Gggp0aTUV5jdgkntZgSWPebyZpbVoNwcesMvvE4pqoAuLW7ph/WajnA9FSsreawPgQZcTPPk2oO2Ru0ttEZrsbDgL6D1QPSW2lRDBQ4LHkvWP3TIMSJ5n0K2jvK9RieGUD13/CTG2NpVqGJFgWpGnmLAjq6m+l7n1QO4WoDL5zmD2orqCDxEksDjwzZDz838IEjERAREQEREBERAREQEREBEo7AAk8ACT4CQf8A+hUtpYjx19sCdialHaFNhxt4zaVgRcG47RrAo7hQSdABczi+kO2SxNtAOAk1t7aQUFQfHvnnW18YajCnSBeo7ZURdWZjyEDBRxFfEYjJSFxTBq1iTZVQd/aTYAcyfGddRGgmXBbDGAwORrGtiaiGu47RdgoPoqAR6yecoIHlf6Zm+Vwg7KVc+1qf/WdvgsMauHokk2ajRNrm1jTUHnOC/TC98XQXsw1/tVG/6z0Pow+bA4Nu3CYc/wCUsCPxtGogslzfRVvzNgOJ9UkV/Rxi2ALYqmGI1UUnZQezNmF/ZG0tBccRqPEaidht3bAp00yGxqIHvzVDwt3n4GQ379Fi3Nyvqh3RRNdUUw4LFdDMbRP8/hj3NUqI/wBnIffMNPoVjarDesiodSyHeMR3K2X7yJN4aq71UL3WkWJZjopsCRcnjcgSe8up/SL9oSvodTc1NM11U7MeH1+6S/bptzsxOZQW19nU8DhkNAZVo3LFzmq1mewJYged1R3C3ITW6O498YlZSVI6mhLZ0sSb2tbXhe/bprOlONp/SL9oSgxdL6RftCXkDjtoY0YCtujfKyhxoQoJJuAefC/deS3RXaQrVd85KUqWoYo+V2OgAa1tL39kmmxNI8XQ+LAw2JpEFS6kEWIzDhPJzjgR5uhw2OpVNEdWPYCM3s4zYnlwaqhY2YorkK+vANowYcPETtOjG2DXBpubugDA83Thc94NgfETM0nSM3Lm5u07NXh9JWrunimnbonMJ2IiaiqREQEREBERAREQKMoIIOoIsR2icRtHoZUpk1MJVLAa7iqRe3YtT3ZvWZ1+Oxa0lBb5zBR42J+EicXiy3E3HZy9kDl8FiqxvmVlsSLNpwm8ce6g2YjtsSAfGbeIdSJAbSxSoDcwMW7xWNqmlRHC28dtKdMHmT29gGp9pna9G+i9DBDMPlKzCz1nHWtzCj5i93tJmTojhd3hKd1ytUzVXBFj1jdb9+XKPVJmBy/TDEWegndUY+1QPjIgV5l6eORiKX1P/NvynPjFQPPP0qVc2PXuwtL/AHKn5T0PojW/8fgv7rQH+WJzfSXo3TxtVKu8NNgFSpYZg9MEnQHzW1OvDXgZP4MJSppSp6LTRUQE3NgLDWBubSrdUzNtCuWWjflhMMP8oH3kyJxrEqZI40WWj/dML/srMnpru3rC3o+09HR1XVadMdXrZEQMcoJI4ewE+qaONrbsquRGZyAqhzcAsFzscvVQFhc+y50mfH4FcRQFNhfSmw6xRlIsQVYaqw7ZrbP2XUpqRUYValSojVazt1nVHBRcuWwAAtbhcsec04yhjYxmev6f3z+q0cXhyBmZVORX+UG6DKysQyhuRCOe0ZTe0uTFYVlzZ6YF3HWZB5tQ0yePDMpF5lGyKVrdY9QUwS7FggBCqDx0zNY8deMtTY9ENmsScwcsTdi4qmrmvxHWJ0FhbS1p2iYsQpBYLTFhwNh6Nz/HdNI4euHJ5cAu7W17kaG/dfXt9U6C0WgR6VnKlGSwyVATbjYG3uP5TX6GMfK0+rqX7xYae0D2SUxHmP8A2G9xkX0K/pa/VP8ACZGu71Y+8/wt2OyrehxETXVCIiAiIgIiICIiBp7WwIr0mpk2J1RvRYag/wAcrzz7GbSqYRjSxSlCNFY+Y/ercCP4Np6bKMAeOvjA8xwtXE4vTDU2YH/2Hq0R4udD4C57p1Gw+h9Okwq4ht9VGoBHyNM/sqfOPefUBOmiBWJSIHFfpFo64ep9Yh/wkf8AKccwno3TjDZ8Izc6To/qvlP3Nf1TzsQIzFV2UgAEkkAAAkkk2AAHEzd2UxqGxBBBIIIIII4gjkZr1qgp18PUPCniaDnnotVSfdOh2dhCXqViLGrVqVSOzO5a33wNbadHLTJ7pJ9I6WSoE9GhQX2UwPhMO0Ke8enSH/sq06f2mA+M3emf9Kf6un7jMnpnu3rC1o+0Z9pY4UMOlRg5UGkKhp3LIhtdrDWw521sb8ppvjBWP8mc7tHpCrXFV2U5nUGnTubE5WuW+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+boR/Sx9S/wm9TpI3yR0urlbGzKLgNY9nWGnCYOimFNLHtTOtqLkH0gStjMzW26p1FmvwiVmzVG7rh3cSkTTVlYlJAYHaT4vENuiRhqLWzjTyhxe5B9C9gLcbMeGXMHQREQESkQESkGBWJbeLwLpS8tvF4F14vLbzU2jit2lxxJsPxgZ8ZQFWnUpnhURkPdcWnkDgqSraFSQR2EaGdviNoV16yVGv2NZlPqPwnH4qjWxOLeyZBUOd2FyiEgZyL9puQO/uvAs2Vs/f1N4w6lM6ftP+X4ToMRiAgsJjq1UoIETQKLD+O2RWGpVsbV3VEd7ufMpL2sfcOJgTfRDDnEYvfHzMOCb8jUYEKPUCT7O2U6af0pvqqf/ACnX7I2fTwtFaNPgNWY+c7Hizd5/DsnH9ND/ACo/U0/e0yumO7esLWj7Rk2ktU4dDRYK6mi65xem1iLh+YXtI4WvNHDVnxGWrXARlq0tzhhUWoUy1Fz1Gy+c2jW5BRfmZKHEBKdIkgFt0i5jYFmsB8TbumLG45qZVbK7OVsgJWwLBc7HWygkfCaURGIlxFVWNmI9fzx595zH4bA4ymuVai+ZpoGBfcqNc2qjOCdL63JGtplqUcWzNaplXTJdabMvUAuxHFg2Y2tYgjXS026O0qRUHOL7sVfMdM6kMcyq2pHUY6X0mcVVa+Vgcps1iDlPYbcDO0CPwgxOe9ZhlKXyKFKqxscuewJy6gG2otfWSz0N4FZWynKAbrnBt3XGo15+2a7THnI4EjwMDco4ZKN6jEsxGUu2rWv5qqBYC9tALnS95bsFmbaGcjqvhW3Z7lZQynsYE6jvE0BXKsGdrgG4ZjcUzYg//JBIPZx5TeckfKpcFWu4Gr03A84DmbHUcGU87ziuiK8Z8Jy6irDsrxeaGy9oCsvLMoGcA3Fj5rL2qbGx7iOIM0+ke12ohaNCzYivpSBGYUlvZqrDmBcAD5zEDQXI7ctXb2MfE1Ts/Dkjh5ZUW43aEA7oMODMCCxGoUjgXUyewOESjTWnTFlUADQC+nd/AmlsHZS4WllGrtdqrk3Z2JJJLczckk8yTw4CTvAuiW3i8C6UiIFLyhMoTLC0C68XmMtKFoGTNKZpiLSheBlzSF21VzOF9EfefytJJ6tgSeQuZz9ercljzN4GtWqgcZG7Q2wlNbCY9r1zqBIAYRWp1XqG7N8nRW+gOmZz22BsB2k9kDBU2ga9RVvYFgCe4nW09g2fg6WHQUqKhVHIcWPax4k95nkOB2U4IOU+yelbI2kXUK+jqoufSA0v4wJzeTh+mJ/lJ+pp+951e+nIdKmvXv8A1Se9pl9Md2n7ws6TtG3icGlfDik4DKyUyQSRe2U8RqDpxHCa+z9lvSUqWzs1RGqVqjl6rBGBRfNA0AA5cSeZl2OxD08MjohqW3GdFPXZLrmyj5x7ues06eITEgPQGWir01NVVNN6rF1DIvAhQDZj26cjNCmY4fXDyIr2J4/Lnnhzn04bZ2JSKupLHeCzHqLyqA2CqAv863AcdeN75cFgRSLHMWZr3JCgBd47hQAORqNxuZp4bbBCUr0woYIBZsqjzQ3VtcasLAXJ7rXmrV2+5p9VFFTcb1gGZ1RsqkoRZT89de5hxBkiunmmJpkJmJjA1dofzVX6t/8ASZqbC2myqwa5FKnmzf1YNsjd1z1TyvbgZs7RPyVX6t/9Jmj0bdkOIYDzsO1MG3VuWW9/UDMvWaibF+irOIxOVqzb3lExjjlZjOk7UsRTbBqzqKoDgplBZgwekt7aMQGJ4AoSDoSOy6KYS+8xdZg9eq3yhsQKQA6qKDqqhT1e434u1+Jw2PV8QuakXsSoRdT1rBjbhrYX8LcLg9Rh6xoOr0zdCAF1spW+iE8hcnKfmk24EiWtJqN/RtYmOfBHetburDsbyt5q4bErUUOp0PboQRoQRyIOlpmDS0hZbxeYwZcDAyCVliysCyY2l5mNjAtLS0tLSZYxgXF5YakxsZgqNA19t40U6RPpMF+PwnP/AKyU85KbWpJVptTqXynmDYgjgQe2cFtHAimSErOe40wT7QR7oExjaoNzeYNjUQbueJJ17r6SAAqWOrnTkAPxk5srGIigNdSB84EQOkpgASjYrIQ3YdfDnI/9bUvSHqmvUxLVSFpoxudWKlVA8TxgdKuNB5yB6QteorcmTL61JPuYeybtHCkDUzFj8OGQq3iCOIPIiVtZp/iLU0JLVzd1xUYfatHdqtS4IVVIyMwuttQQO68quPwo4MdDexWuRe972Ite+vjOcqGqhylGccmVTr4jlLPKW+iqfu2mX8XrrfyzbiceU/ta3VirjtOr/XND0z9ip/1lp2xQ9P8AwVPwnKnEt9FU/dt+EtOJP0dT92/4R8frf+ftP7NxZ/2/DqjtWh6f+F/wmNtqUfTH2W/CcucUfo6n7t/winWLMFCOLniUYAd/Ce/5DVR12/aXnw9qeqpMbX2xRWi9iWLjIiKDmdm0AGn8fdOfo7fdHGFXrvcviWUnd0dLLSpgcSDYd5J4mRm28TUpFSAfKKwK4al87D0zoXI5VG+7Xs06f9HHRoUwK72JvdP239PvVdQvabnslybNOqoibkR6c9Ue8+UcY4uTZq+Xnn2jznh3GwdlpSw+R1GaoM1btueVx2acOYvMFekaTFG6ysCdR5w5tbt16w58RzBl6YMwbYU7hiPOBUoSL5GzABvAXN+0Xl6mmKKYpjqhXmZqnMovA45qNZqaHeHdioUv5ycFzPwR/RJ84Cx4XE1htsFiA9JkB+dnpuF8bG/sBkPgcMB8nSGrEsx0GZj5zsQOPD7gOQm/icE1Nc5YNqAwC2tc24311InTxPAzIompgXvTQ/sj7tJurAuAlYEGBhaWGXGWmBhMsMyuJjIgY2mJ1mciWFYGhXoBuUj6uykPzRJwpLDTgQP6qQch7JUbOXsk0acoacCJGCA5S4Ye0kjTlDTgRxpTE+HkoaUtNKBDthJb5JJg0ZTcwIfySU8kkxuZTcwIY4UTUxOMp0eqRct5pFtPznQthrzSxGwaNTz0v6yJX1WnjUW5omcJbN3dV7WHG4bZdOtiHquRwVWYE52X0R6Pfb852OHqgABbAAAADQATLhthUUFlS3rJ98202cg4CdaezubcU9eHl25vKplZTrntl74k2IOoIII7RMowQl3kQkyNCYfaO5qAXuDoDY6jsPf+E6MVs6lW4MCCO0EWMwpgAJs06FoGxheqqqOQA14mbqGalJZsiBsLKy1OEuga14lJUGBawmMiZSZZaBjIlpEy2lCIGIrLSszWlLQMOWUyTNljLAwZJTJM+WUywMGSUyTYyxlga27lN3NnLGSBrbuN3NnJGSBrbqVFKbOSVyQNcU5cKcz5ZXLAwhJcEmXLKhYFgWXBZfaVAgEWZVEoBMiCBcsulol0DWlIiBSIiBSUlYgUlIiAlIiAlIiAiIgIiICIiAlYiBWViIASsRArKiUiBmUS8REBBiIH/9k="/>
          <p:cNvSpPr>
            <a:spLocks noChangeAspect="1" noChangeArrowheads="1"/>
          </p:cNvSpPr>
          <p:nvPr/>
        </p:nvSpPr>
        <p:spPr bwMode="auto">
          <a:xfrm>
            <a:off x="155575" y="-2484438"/>
            <a:ext cx="58769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https://southeasterndoorandwindow.com/wp-content/uploads/2013/03/Order-Status-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1" y="3943349"/>
            <a:ext cx="2497333" cy="22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GIT Branches</a:t>
            </a:r>
            <a:endParaRPr lang="en-US" kern="0" dirty="0">
              <a:solidFill>
                <a:schemeClr val="accent1"/>
              </a:solidFill>
            </a:endParaRPr>
          </a:p>
        </p:txBody>
      </p:sp>
      <p:sp>
        <p:nvSpPr>
          <p:cNvPr id="3" name="AutoShape 4" descr="data:image/jpeg;base64,/9j/4AAQSkZJRgABAQAAAQABAAD/2wCEAAkGBxAQEBAQEBMUFBQQDxAQDxEQEBAQDw8SFREWFxUWFxQYHCggGBolGxQVITEiJSkrLi4wGCA/ODMsNyguLisBCgoKDgwOGxAQGysmHyQuOC83NzUsLCs3NCsvLCw3LywtLC43Kzc1NTcuNTcsNSwtLiwwLC43NzQwLDY3NzEsK//AABEIANMA7wMBIgACEQEDEQH/xAAbAAEAAQUBAAAAAAAAAAAAAAAABQECAwQGB//EAEgQAAIBAgMEBQcIBQwDAQAAAAECAAMRBBIhBRMxQQYiUWFxFDJSgZGxwSNCU3OSodHhBxVik/AkMzRjcnSio7KzwtIlQ4IW/8QAGQEBAAMBAQAAAAAAAAAAAAAAAAMEBQIB/8QAMBEBAAEDAQQIBgIDAAAAAAAAAAECAxEEEhMh8AUxMzRBYYGhFCJRcbHRweEVUlP/2gAMAwEAAhEDEQA/APcYiICIiAiIgIiICJQmWGqIGSJi3wlRWEDJEorA8JWAiIgIiICIiAiIgIiICIiAiIgIiICIiAiIgIiICWVagUEnlL5CbaxfXCD5oufE/l74Gari7n4TH5RIo4iU8ogS3lEeUSI8olfKIEwuJm/hcSH05j75zIxEy0cYVIYcjA6mJbScMoYcCAR65dAREQEREBERAREQEREBERAREQEREBERAREQE4famJvWq91Rh7Db4TuJ5x0iJp4qsp5vnHgwzfGBecRKeUSJOJjymBK+USvlEifKI8pgS4xEuGIkN5TLhiIHo3R2tnoL+yzL99/jJOQvRBT5KremzsPDNb4SagIiICIiAiIgIiICIiAiIgIiICIiAiIgIiICcb+kLZpKLikF92MlYD0L6N6iTfx7p2Uo6ggggEEEEEXBB4giB4YcTKeVTpul3QepSLVsGC9PUtRFzUp/2B89e7iO/lwhq/doe4wJbyqPKpEb2V3sCW8pm1s9Xr1EpU9WqMFXu7Se4C5PhInZuErYmoKVBC7nkvBR2seCjvM9c6IdFlwS53Ieu4s7jzUHopfl38/ugT2DwwpU0prwRFUd9hxmaIgIiICIiAiIgIiICIiAiIgIiICIiAiIgIiICImOvWVFLMbAffAudgASSABxJNgPXOI6V0Nm4kktTqGp9Nh1VGv+0WsH9YPdNrau1t4bE6A6Ly9faZpZQYHl22K2HwlTdVjVuVDqVpqQVJIGubjpJbo1gMNiAtd9+aJvZUVEqMVaxuWOi6Hhr4SP/TDSVRhbCzHf2I45QEuPaRO82Zh6dOhSCgKopIFGgUDKLCB0uxdp4Gggp0aTUV5jdgkntZgSWPebyZpbVoNwcesMvvE4pqoAuLW7ph/WajnA9FSsreawPgQZcTPPk2oO2Ru0ttEZrsbDgL6D1QPSW2lRDBQ4LHkvWP3TIMSJ5n0K2jvK9RieGUD13/CTG2NpVqGJFgWpGnmLAjq6m+l7n1QO4WoDL5zmD2orqCDxEksDjwzZDz838IEjERAREQEREBERAREQEREBEo7AAk8ACT4CQf8A+hUtpYjx19sCdialHaFNhxt4zaVgRcG47RrAo7hQSdABczi+kO2SxNtAOAk1t7aQUFQfHvnnW18YajCnSBeo7ZURdWZjyEDBRxFfEYjJSFxTBq1iTZVQd/aTYAcyfGddRGgmXBbDGAwORrGtiaiGu47RdgoPoqAR6yecoIHlf6Zm+Vwg7KVc+1qf/WdvgsMauHokk2ajRNrm1jTUHnOC/TC98XQXsw1/tVG/6z0Pow+bA4Nu3CYc/wCUsCPxtGogslzfRVvzNgOJ9UkV/Rxi2ALYqmGI1UUnZQezNmF/ZG0tBccRqPEaidht3bAp00yGxqIHvzVDwt3n4GQ379Fi3Nyvqh3RRNdUUw4LFdDMbRP8/hj3NUqI/wBnIffMNPoVjarDesiodSyHeMR3K2X7yJN4aq71UL3WkWJZjopsCRcnjcgSe8up/SL9oSvodTc1NM11U7MeH1+6S/bptzsxOZQW19nU8DhkNAZVo3LFzmq1mewJYged1R3C3ITW6O498YlZSVI6mhLZ0sSb2tbXhe/bprOlONp/SL9oSgxdL6RftCXkDjtoY0YCtujfKyhxoQoJJuAefC/deS3RXaQrVd85KUqWoYo+V2OgAa1tL39kmmxNI8XQ+LAw2JpEFS6kEWIzDhPJzjgR5uhw2OpVNEdWPYCM3s4zYnlwaqhY2YorkK+vANowYcPETtOjG2DXBpubugDA83Thc94NgfETM0nSM3Lm5u07NXh9JWrunimnbonMJ2IiaiqREQEREBERAREQKMoIIOoIsR2icRtHoZUpk1MJVLAa7iqRe3YtT3ZvWZ1+Oxa0lBb5zBR42J+EicXiy3E3HZy9kDl8FiqxvmVlsSLNpwm8ce6g2YjtsSAfGbeIdSJAbSxSoDcwMW7xWNqmlRHC28dtKdMHmT29gGp9pna9G+i9DBDMPlKzCz1nHWtzCj5i93tJmTojhd3hKd1ytUzVXBFj1jdb9+XKPVJmBy/TDEWegndUY+1QPjIgV5l6eORiKX1P/NvynPjFQPPP0qVc2PXuwtL/AHKn5T0PojW/8fgv7rQH+WJzfSXo3TxtVKu8NNgFSpYZg9MEnQHzW1OvDXgZP4MJSppSp6LTRUQE3NgLDWBubSrdUzNtCuWWjflhMMP8oH3kyJxrEqZI40WWj/dML/srMnpru3rC3o+09HR1XVadMdXrZEQMcoJI4ewE+qaONrbsquRGZyAqhzcAsFzscvVQFhc+y50mfH4FcRQFNhfSmw6xRlIsQVYaqw7ZrbP2XUpqRUYValSojVazt1nVHBRcuWwAAtbhcsec04yhjYxmev6f3z+q0cXhyBmZVORX+UG6DKysQyhuRCOe0ZTe0uTFYVlzZ6YF3HWZB5tQ0yePDMpF5lGyKVrdY9QUwS7FggBCqDx0zNY8deMtTY9ENmsScwcsTdi4qmrmvxHWJ0FhbS1p2iYsQpBYLTFhwNh6Nz/HdNI4euHJ5cAu7W17kaG/dfXt9U6C0WgR6VnKlGSwyVATbjYG3uP5TX6GMfK0+rqX7xYae0D2SUxHmP8A2G9xkX0K/pa/VP8ACZGu71Y+8/wt2OyrehxETXVCIiAiIgIiICIiBp7WwIr0mpk2J1RvRYag/wAcrzz7GbSqYRjSxSlCNFY+Y/ercCP4Np6bKMAeOvjA8xwtXE4vTDU2YH/2Hq0R4udD4C57p1Gw+h9Okwq4ht9VGoBHyNM/sqfOPefUBOmiBWJSIHFfpFo64ep9Yh/wkf8AKccwno3TjDZ8Izc6To/qvlP3Nf1TzsQIzFV2UgAEkkAAAkkk2AAHEzd2UxqGxBBBIIIIII4gjkZr1qgp18PUPCniaDnnotVSfdOh2dhCXqViLGrVqVSOzO5a33wNbadHLTJ7pJ9I6WSoE9GhQX2UwPhMO0Ke8enSH/sq06f2mA+M3emf9Kf6un7jMnpnu3rC1o+0Z9pY4UMOlRg5UGkKhp3LIhtdrDWw521sb8ppvjBWP8mc7tHpCrXFV2U5nUGnTubE5WuW+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+boR/Sx9S/wm9TpI3yR0urlbGzKLgNY9nWGnCYOimFNLHtTOtqLkH0gStjMzW26p1FmvwiVmzVG7rh3cSkTTVlYlJAYHaT4vENuiRhqLWzjTyhxe5B9C9gLcbMeGXMHQREQESkQESkGBWJbeLwLpS8tvF4F14vLbzU2jit2lxxJsPxgZ8ZQFWnUpnhURkPdcWnkDgqSraFSQR2EaGdviNoV16yVGv2NZlPqPwnH4qjWxOLeyZBUOd2FyiEgZyL9puQO/uvAs2Vs/f1N4w6lM6ftP+X4ToMRiAgsJjq1UoIETQKLD+O2RWGpVsbV3VEd7ufMpL2sfcOJgTfRDDnEYvfHzMOCb8jUYEKPUCT7O2U6af0pvqqf/ACnX7I2fTwtFaNPgNWY+c7Hizd5/DsnH9ND/ACo/U0/e0yumO7esLWj7Rk2ktU4dDRYK6mi65xem1iLh+YXtI4WvNHDVnxGWrXARlq0tzhhUWoUy1Fz1Gy+c2jW5BRfmZKHEBKdIkgFt0i5jYFmsB8TbumLG45qZVbK7OVsgJWwLBc7HWygkfCaURGIlxFVWNmI9fzx595zH4bA4ymuVai+ZpoGBfcqNc2qjOCdL63JGtplqUcWzNaplXTJdabMvUAuxHFg2Y2tYgjXS026O0qRUHOL7sVfMdM6kMcyq2pHUY6X0mcVVa+Vgcps1iDlPYbcDO0CPwgxOe9ZhlKXyKFKqxscuewJy6gG2otfWSz0N4FZWynKAbrnBt3XGo15+2a7THnI4EjwMDco4ZKN6jEsxGUu2rWv5qqBYC9tALnS95bsFmbaGcjqvhW3Z7lZQynsYE6jvE0BXKsGdrgG4ZjcUzYg//JBIPZx5TeckfKpcFWu4Gr03A84DmbHUcGU87ziuiK8Z8Jy6irDsrxeaGy9oCsvLMoGcA3Fj5rL2qbGx7iOIM0+ke12ohaNCzYivpSBGYUlvZqrDmBcAD5zEDQXI7ctXb2MfE1Ts/Dkjh5ZUW43aEA7oMODMCCxGoUjgXUyewOESjTWnTFlUADQC+nd/AmlsHZS4WllGrtdqrk3Z2JJJLczckk8yTw4CTvAuiW3i8C6UiIFLyhMoTLC0C68XmMtKFoGTNKZpiLSheBlzSF21VzOF9EfefytJJ6tgSeQuZz9ercljzN4GtWqgcZG7Q2wlNbCY9r1zqBIAYRWp1XqG7N8nRW+gOmZz22BsB2k9kDBU2ga9RVvYFgCe4nW09g2fg6WHQUqKhVHIcWPax4k95nkOB2U4IOU+yelbI2kXUK+jqoufSA0v4wJzeTh+mJ/lJ+pp+951e+nIdKmvXv8A1Se9pl9Md2n7ws6TtG3icGlfDik4DKyUyQSRe2U8RqDpxHCa+z9lvSUqWzs1RGqVqjl6rBGBRfNA0AA5cSeZl2OxD08MjohqW3GdFPXZLrmyj5x7ues06eITEgPQGWir01NVVNN6rF1DIvAhQDZj26cjNCmY4fXDyIr2J4/Lnnhzn04bZ2JSKupLHeCzHqLyqA2CqAv863AcdeN75cFgRSLHMWZr3JCgBd47hQAORqNxuZp4bbBCUr0woYIBZsqjzQ3VtcasLAXJ7rXmrV2+5p9VFFTcb1gGZ1RsqkoRZT89de5hxBkiunmmJpkJmJjA1dofzVX6t/8ASZqbC2myqwa5FKnmzf1YNsjd1z1TyvbgZs7RPyVX6t/9Jmj0bdkOIYDzsO1MG3VuWW9/UDMvWaibF+irOIxOVqzb3lExjjlZjOk7UsRTbBqzqKoDgplBZgwekt7aMQGJ4AoSDoSOy6KYS+8xdZg9eq3yhsQKQA6qKDqqhT1e434u1+Jw2PV8QuakXsSoRdT1rBjbhrYX8LcLg9Rh6xoOr0zdCAF1spW+iE8hcnKfmk24EiWtJqN/RtYmOfBHetburDsbyt5q4bErUUOp0PboQRoQRyIOlpmDS0hZbxeYwZcDAyCVliysCyY2l5mNjAtLS0tLSZYxgXF5YakxsZgqNA19t40U6RPpMF+PwnP/AKyU85KbWpJVptTqXynmDYgjgQe2cFtHAimSErOe40wT7QR7oExjaoNzeYNjUQbueJJ17r6SAAqWOrnTkAPxk5srGIigNdSB84EQOkpgASjYrIQ3YdfDnI/9bUvSHqmvUxLVSFpoxudWKlVA8TxgdKuNB5yB6QteorcmTL61JPuYeybtHCkDUzFj8OGQq3iCOIPIiVtZp/iLU0JLVzd1xUYfatHdqtS4IVVIyMwuttQQO68quPwo4MdDexWuRe972Ite+vjOcqGqhylGccmVTr4jlLPKW+iqfu2mX8XrrfyzbiceU/ta3VirjtOr/XND0z9ip/1lp2xQ9P8AwVPwnKnEt9FU/dt+EtOJP0dT92/4R8frf+ftP7NxZ/2/DqjtWh6f+F/wmNtqUfTH2W/CcucUfo6n7t/winWLMFCOLniUYAd/Ce/5DVR12/aXnw9qeqpMbX2xRWi9iWLjIiKDmdm0AGn8fdOfo7fdHGFXrvcviWUnd0dLLSpgcSDYd5J4mRm28TUpFSAfKKwK4al87D0zoXI5VG+7Xs06f9HHRoUwK72JvdP239PvVdQvabnslybNOqoibkR6c9Ue8+UcY4uTZq+Xnn2jznh3GwdlpSw+R1GaoM1btueVx2acOYvMFekaTFG6ysCdR5w5tbt16w58RzBl6YMwbYU7hiPOBUoSL5GzABvAXN+0Xl6mmKKYpjqhXmZqnMovA45qNZqaHeHdioUv5ycFzPwR/RJ84Cx4XE1htsFiA9JkB+dnpuF8bG/sBkPgcMB8nSGrEsx0GZj5zsQOPD7gOQm/icE1Nc5YNqAwC2tc24311InTxPAzIompgXvTQ/sj7tJurAuAlYEGBhaWGXGWmBhMsMyuJjIgY2mJ1mciWFYGhXoBuUj6uykPzRJwpLDTgQP6qQch7JUbOXsk0acoacCJGCA5S4Ye0kjTlDTgRxpTE+HkoaUtNKBDthJb5JJg0ZTcwIfySU8kkxuZTcwIY4UTUxOMp0eqRct5pFtPznQthrzSxGwaNTz0v6yJX1WnjUW5omcJbN3dV7WHG4bZdOtiHquRwVWYE52X0R6Pfb852OHqgABbAAAADQATLhthUUFlS3rJ98202cg4CdaezubcU9eHl25vKplZTrntl74k2IOoIII7RMowQl3kQkyNCYfaO5qAXuDoDY6jsPf+E6MVs6lW4MCCO0EWMwpgAJs06FoGxheqqqOQA14mbqGalJZsiBsLKy1OEuga14lJUGBawmMiZSZZaBjIlpEy2lCIGIrLSszWlLQMOWUyTNljLAwZJTJM+WUywMGSUyTYyxlga27lN3NnLGSBrbuN3NnJGSBrbqVFKbOSVyQNcU5cKcz5ZXLAwhJcEmXLKhYFgWXBZfaVAgEWZVEoBMiCBcsulol0DWlIiBSIiBSUlYgUlIiAlIiAlIiAiIgIiICIiAlYiBWViIASsRArKiUiBmUS8REBBiIH/9k="/>
          <p:cNvSpPr>
            <a:spLocks noChangeAspect="1" noChangeArrowheads="1"/>
          </p:cNvSpPr>
          <p:nvPr/>
        </p:nvSpPr>
        <p:spPr bwMode="auto">
          <a:xfrm>
            <a:off x="155575" y="-2484438"/>
            <a:ext cx="58769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89451055"/>
              </p:ext>
            </p:extLst>
          </p:nvPr>
        </p:nvGraphicFramePr>
        <p:xfrm>
          <a:off x="933450" y="920750"/>
          <a:ext cx="6096000" cy="456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https://encrypted-tbn0.gstatic.com/images?q=tbn:ANd9GcQyvkfQi1dj_oVdVA1oPU02t8cn4MJrMGPtOwIPoctg_NvJmtH_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1" y="1"/>
            <a:ext cx="1374774" cy="21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GIT Remote</a:t>
            </a:r>
            <a:endParaRPr lang="en-US" kern="0" dirty="0">
              <a:solidFill>
                <a:schemeClr val="accent1"/>
              </a:solidFill>
            </a:endParaRPr>
          </a:p>
        </p:txBody>
      </p:sp>
      <p:sp>
        <p:nvSpPr>
          <p:cNvPr id="3" name="AutoShape 4" descr="data:image/jpeg;base64,/9j/4AAQSkZJRgABAQAAAQABAAD/2wCEAAkGBxAQEBAQEBMUFBQQDxAQDxEQEBAQDw8SFREWFxUWFxQYHCggGBolGxQVITEiJSkrLi4wGCA/ODMsNyguLisBCgoKDgwOGxAQGysmHyQuOC83NzUsLCs3NCsvLCw3LywtLC43Kzc1NTcuNTcsNSwtLiwwLC43NzQwLDY3NzEsK//AABEIANMA7wMBIgACEQEDEQH/xAAbAAEAAQUBAAAAAAAAAAAAAAAABQECAwQGB//EAEgQAAIBAgMEBQcIBQwDAQAAAAECAAMRBBIhBRMxQQYiUWFxFDJSgZGxwSNCU3OSodHhBxVik/AkMzRjcnSio7KzwtIlQ4IW/8QAGQEBAAMBAQAAAAAAAAAAAAAAAAMEBQIB/8QAMBEBAAEDAQQIBgIDAAAAAAAAAAECAxEEEhMh8AUxMzRBYYGhFCJRcbHRweEVUlP/2gAMAwEAAhEDEQA/APcYiICIiAiIgIiICJQmWGqIGSJi3wlRWEDJEorA8JWAiIgIiICIiAiIgIiICIiAiIgIiICIiAiIgIiICWVagUEnlL5CbaxfXCD5oufE/l74Gari7n4TH5RIo4iU8ogS3lEeUSI8olfKIEwuJm/hcSH05j75zIxEy0cYVIYcjA6mJbScMoYcCAR65dAREQEREBERAREQEREBERAREQEREBERAREQE4famJvWq91Rh7Db4TuJ5x0iJp4qsp5vnHgwzfGBecRKeUSJOJjymBK+USvlEifKI8pgS4xEuGIkN5TLhiIHo3R2tnoL+yzL99/jJOQvRBT5KremzsPDNb4SagIiICIiAiIgIiICIiAiIgIiICIiAiIgIiICcb+kLZpKLikF92MlYD0L6N6iTfx7p2Uo6ggggEEEEEXBB4giB4YcTKeVTpul3QepSLVsGC9PUtRFzUp/2B89e7iO/lwhq/doe4wJbyqPKpEb2V3sCW8pm1s9Xr1EpU9WqMFXu7Se4C5PhInZuErYmoKVBC7nkvBR2seCjvM9c6IdFlwS53Ieu4s7jzUHopfl38/ugT2DwwpU0prwRFUd9hxmaIgIiICIiAiIgIiICIiAiIgIiICIiAiIgIiICImOvWVFLMbAffAudgASSABxJNgPXOI6V0Nm4kktTqGp9Nh1VGv+0WsH9YPdNrau1t4bE6A6Ly9faZpZQYHl22K2HwlTdVjVuVDqVpqQVJIGubjpJbo1gMNiAtd9+aJvZUVEqMVaxuWOi6Hhr4SP/TDSVRhbCzHf2I45QEuPaRO82Zh6dOhSCgKopIFGgUDKLCB0uxdp4Gggp0aTUV5jdgkntZgSWPebyZpbVoNwcesMvvE4pqoAuLW7ph/WajnA9FSsreawPgQZcTPPk2oO2Ru0ttEZrsbDgL6D1QPSW2lRDBQ4LHkvWP3TIMSJ5n0K2jvK9RieGUD13/CTG2NpVqGJFgWpGnmLAjq6m+l7n1QO4WoDL5zmD2orqCDxEksDjwzZDz838IEjERAREQEREBERAREQEREBEo7AAk8ACT4CQf8A+hUtpYjx19sCdialHaFNhxt4zaVgRcG47RrAo7hQSdABczi+kO2SxNtAOAk1t7aQUFQfHvnnW18YajCnSBeo7ZURdWZjyEDBRxFfEYjJSFxTBq1iTZVQd/aTYAcyfGddRGgmXBbDGAwORrGtiaiGu47RdgoPoqAR6yecoIHlf6Zm+Vwg7KVc+1qf/WdvgsMauHokk2ajRNrm1jTUHnOC/TC98XQXsw1/tVG/6z0Pow+bA4Nu3CYc/wCUsCPxtGogslzfRVvzNgOJ9UkV/Rxi2ALYqmGI1UUnZQezNmF/ZG0tBccRqPEaidht3bAp00yGxqIHvzVDwt3n4GQ379Fi3Nyvqh3RRNdUUw4LFdDMbRP8/hj3NUqI/wBnIffMNPoVjarDesiodSyHeMR3K2X7yJN4aq71UL3WkWJZjopsCRcnjcgSe8up/SL9oSvodTc1NM11U7MeH1+6S/bptzsxOZQW19nU8DhkNAZVo3LFzmq1mewJYged1R3C3ITW6O498YlZSVI6mhLZ0sSb2tbXhe/bprOlONp/SL9oSgxdL6RftCXkDjtoY0YCtujfKyhxoQoJJuAefC/deS3RXaQrVd85KUqWoYo+V2OgAa1tL39kmmxNI8XQ+LAw2JpEFS6kEWIzDhPJzjgR5uhw2OpVNEdWPYCM3s4zYnlwaqhY2YorkK+vANowYcPETtOjG2DXBpubugDA83Thc94NgfETM0nSM3Lm5u07NXh9JWrunimnbonMJ2IiaiqREQEREBERAREQKMoIIOoIsR2icRtHoZUpk1MJVLAa7iqRe3YtT3ZvWZ1+Oxa0lBb5zBR42J+EicXiy3E3HZy9kDl8FiqxvmVlsSLNpwm8ce6g2YjtsSAfGbeIdSJAbSxSoDcwMW7xWNqmlRHC28dtKdMHmT29gGp9pna9G+i9DBDMPlKzCz1nHWtzCj5i93tJmTojhd3hKd1ytUzVXBFj1jdb9+XKPVJmBy/TDEWegndUY+1QPjIgV5l6eORiKX1P/NvynPjFQPPP0qVc2PXuwtL/AHKn5T0PojW/8fgv7rQH+WJzfSXo3TxtVKu8NNgFSpYZg9MEnQHzW1OvDXgZP4MJSppSp6LTRUQE3NgLDWBubSrdUzNtCuWWjflhMMP8oH3kyJxrEqZI40WWj/dML/srMnpru3rC3o+09HR1XVadMdXrZEQMcoJI4ewE+qaONrbsquRGZyAqhzcAsFzscvVQFhc+y50mfH4FcRQFNhfSmw6xRlIsQVYaqw7ZrbP2XUpqRUYValSojVazt1nVHBRcuWwAAtbhcsec04yhjYxmev6f3z+q0cXhyBmZVORX+UG6DKysQyhuRCOe0ZTe0uTFYVlzZ6YF3HWZB5tQ0yePDMpF5lGyKVrdY9QUwS7FggBCqDx0zNY8deMtTY9ENmsScwcsTdi4qmrmvxHWJ0FhbS1p2iYsQpBYLTFhwNh6Nz/HdNI4euHJ5cAu7W17kaG/dfXt9U6C0WgR6VnKlGSwyVATbjYG3uP5TX6GMfK0+rqX7xYae0D2SUxHmP8A2G9xkX0K/pa/VP8ACZGu71Y+8/wt2OyrehxETXVCIiAiIgIiICIiBp7WwIr0mpk2J1RvRYag/wAcrzz7GbSqYRjSxSlCNFY+Y/ercCP4Np6bKMAeOvjA8xwtXE4vTDU2YH/2Hq0R4udD4C57p1Gw+h9Okwq4ht9VGoBHyNM/sqfOPefUBOmiBWJSIHFfpFo64ep9Yh/wkf8AKccwno3TjDZ8Izc6To/qvlP3Nf1TzsQIzFV2UgAEkkAAAkkk2AAHEzd2UxqGxBBBIIIIII4gjkZr1qgp18PUPCniaDnnotVSfdOh2dhCXqViLGrVqVSOzO5a33wNbadHLTJ7pJ9I6WSoE9GhQX2UwPhMO0Ke8enSH/sq06f2mA+M3emf9Kf6un7jMnpnu3rC1o+0Z9pY4UMOlRg5UGkKhp3LIhtdrDWw521sb8ppvjBWP8mc7tHpCrXFV2U5nUGnTubE5WuW+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+boR/Sx9S/wm9TpI3yR0urlbGzKLgNY9nWGnCYOimFNLHtTOtqLkH0gStjMzW26p1FmvwiVmzVG7rh3cSkTTVlYlJAYHaT4vENuiRhqLWzjTyhxe5B9C9gLcbMeGXMHQREQESkQESkGBWJbeLwLpS8tvF4F14vLbzU2jit2lxxJsPxgZ8ZQFWnUpnhURkPdcWnkDgqSraFSQR2EaGdviNoV16yVGv2NZlPqPwnH4qjWxOLeyZBUOd2FyiEgZyL9puQO/uvAs2Vs/f1N4w6lM6ftP+X4ToMRiAgsJjq1UoIETQKLD+O2RWGpVsbV3VEd7ufMpL2sfcOJgTfRDDnEYvfHzMOCb8jUYEKPUCT7O2U6af0pvqqf/ACnX7I2fTwtFaNPgNWY+c7Hizd5/DsnH9ND/ACo/U0/e0yumO7esLWj7Rk2ktU4dDRYK6mi65xem1iLh+YXtI4WvNHDVnxGWrXARlq0tzhhUWoUy1Fz1Gy+c2jW5BRfmZKHEBKdIkgFt0i5jYFmsB8TbumLG45qZVbK7OVsgJWwLBc7HWygkfCaURGIlxFVWNmI9fzx595zH4bA4ymuVai+ZpoGBfcqNc2qjOCdL63JGtplqUcWzNaplXTJdabMvUAuxHFg2Y2tYgjXS026O0qRUHOL7sVfMdM6kMcyq2pHUY6X0mcVVa+Vgcps1iDlPYbcDO0CPwgxOe9ZhlKXyKFKqxscuewJy6gG2otfWSz0N4FZWynKAbrnBt3XGo15+2a7THnI4EjwMDco4ZKN6jEsxGUu2rWv5qqBYC9tALnS95bsFmbaGcjqvhW3Z7lZQynsYE6jvE0BXKsGdrgG4ZjcUzYg//JBIPZx5TeckfKpcFWu4Gr03A84DmbHUcGU87ziuiK8Z8Jy6irDsrxeaGy9oCsvLMoGcA3Fj5rL2qbGx7iOIM0+ke12ohaNCzYivpSBGYUlvZqrDmBcAD5zEDQXI7ctXb2MfE1Ts/Dkjh5ZUW43aEA7oMODMCCxGoUjgXUyewOESjTWnTFlUADQC+nd/AmlsHZS4WllGrtdqrk3Z2JJJLczckk8yTw4CTvAuiW3i8C6UiIFLyhMoTLC0C68XmMtKFoGTNKZpiLSheBlzSF21VzOF9EfefytJJ6tgSeQuZz9ercljzN4GtWqgcZG7Q2wlNbCY9r1zqBIAYRWp1XqG7N8nRW+gOmZz22BsB2k9kDBU2ga9RVvYFgCe4nW09g2fg6WHQUqKhVHIcWPax4k95nkOB2U4IOU+yelbI2kXUK+jqoufSA0v4wJzeTh+mJ/lJ+pp+951e+nIdKmvXv8A1Se9pl9Md2n7ws6TtG3icGlfDik4DKyUyQSRe2U8RqDpxHCa+z9lvSUqWzs1RGqVqjl6rBGBRfNA0AA5cSeZl2OxD08MjohqW3GdFPXZLrmyj5x7ues06eITEgPQGWir01NVVNN6rF1DIvAhQDZj26cjNCmY4fXDyIr2J4/Lnnhzn04bZ2JSKupLHeCzHqLyqA2CqAv863AcdeN75cFgRSLHMWZr3JCgBd47hQAORqNxuZp4bbBCUr0woYIBZsqjzQ3VtcasLAXJ7rXmrV2+5p9VFFTcb1gGZ1RsqkoRZT89de5hxBkiunmmJpkJmJjA1dofzVX6t/8ASZqbC2myqwa5FKnmzf1YNsjd1z1TyvbgZs7RPyVX6t/9Jmj0bdkOIYDzsO1MG3VuWW9/UDMvWaibF+irOIxOVqzb3lExjjlZjOk7UsRTbBqzqKoDgplBZgwekt7aMQGJ4AoSDoSOy6KYS+8xdZg9eq3yhsQKQA6qKDqqhT1e434u1+Jw2PV8QuakXsSoRdT1rBjbhrYX8LcLg9Rh6xoOr0zdCAF1spW+iE8hcnKfmk24EiWtJqN/RtYmOfBHetburDsbyt5q4bErUUOp0PboQRoQRyIOlpmDS0hZbxeYwZcDAyCVliysCyY2l5mNjAtLS0tLSZYxgXF5YakxsZgqNA19t40U6RPpMF+PwnP/AKyU85KbWpJVptTqXynmDYgjgQe2cFtHAimSErOe40wT7QR7oExjaoNzeYNjUQbueJJ17r6SAAqWOrnTkAPxk5srGIigNdSB84EQOkpgASjYrIQ3YdfDnI/9bUvSHqmvUxLVSFpoxudWKlVA8TxgdKuNB5yB6QteorcmTL61JPuYeybtHCkDUzFj8OGQq3iCOIPIiVtZp/iLU0JLVzd1xUYfatHdqtS4IVVIyMwuttQQO68quPwo4MdDexWuRe972Ite+vjOcqGqhylGccmVTr4jlLPKW+iqfu2mX8XrrfyzbiceU/ta3VirjtOr/XND0z9ip/1lp2xQ9P8AwVPwnKnEt9FU/dt+EtOJP0dT92/4R8frf+ftP7NxZ/2/DqjtWh6f+F/wmNtqUfTH2W/CcucUfo6n7t/winWLMFCOLniUYAd/Ce/5DVR12/aXnw9qeqpMbX2xRWi9iWLjIiKDmdm0AGn8fdOfo7fdHGFXrvcviWUnd0dLLSpgcSDYd5J4mRm28TUpFSAfKKwK4al87D0zoXI5VG+7Xs06f9HHRoUwK72JvdP239PvVdQvabnslybNOqoibkR6c9Ue8+UcY4uTZq+Xnn2jznh3GwdlpSw+R1GaoM1btueVx2acOYvMFekaTFG6ysCdR5w5tbt16w58RzBl6YMwbYU7hiPOBUoSL5GzABvAXN+0Xl6mmKKYpjqhXmZqnMovA45qNZqaHeHdioUv5ycFzPwR/RJ84Cx4XE1htsFiA9JkB+dnpuF8bG/sBkPgcMB8nSGrEsx0GZj5zsQOPD7gOQm/icE1Nc5YNqAwC2tc24311InTxPAzIompgXvTQ/sj7tJurAuAlYEGBhaWGXGWmBhMsMyuJjIgY2mJ1mciWFYGhXoBuUj6uykPzRJwpLDTgQP6qQch7JUbOXsk0acoacCJGCA5S4Ye0kjTlDTgRxpTE+HkoaUtNKBDthJb5JJg0ZTcwIfySU8kkxuZTcwIY4UTUxOMp0eqRct5pFtPznQthrzSxGwaNTz0v6yJX1WnjUW5omcJbN3dV7WHG4bZdOtiHquRwVWYE52X0R6Pfb852OHqgABbAAAADQATLhthUUFlS3rJ98202cg4CdaezubcU9eHl25vKplZTrntl74k2IOoIII7RMowQl3kQkyNCYfaO5qAXuDoDY6jsPf+E6MVs6lW4MCCO0EWMwpgAJs06FoGxheqqqOQA14mbqGalJZsiBsLKy1OEuga14lJUGBawmMiZSZZaBjIlpEy2lCIGIrLSszWlLQMOWUyTNljLAwZJTJM+WUywMGSUyTYyxlga27lN3NnLGSBrbuN3NnJGSBrbqVFKbOSVyQNcU5cKcz5ZXLAwhJcEmXLKhYFgWXBZfaVAgEWZVEoBMiCBcsulol0DWlIiBSIiBSUlYgUlIiAlIiAlIiAiIgIiICIiAlYiBWViIASsRArKiUiBmUS8REBBiIH/9k="/>
          <p:cNvSpPr>
            <a:spLocks noChangeAspect="1" noChangeArrowheads="1"/>
          </p:cNvSpPr>
          <p:nvPr/>
        </p:nvSpPr>
        <p:spPr bwMode="auto">
          <a:xfrm>
            <a:off x="155575" y="-2484438"/>
            <a:ext cx="58769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techidiocy.com/wp-content/uploads/2013/08/svn-rep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400050"/>
            <a:ext cx="4162425" cy="27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6700" y="720008"/>
            <a:ext cx="36029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Centralized vs Distributed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" y="2025383"/>
            <a:ext cx="36029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Specific checkout vs Clone/Fork Entire Repo</a:t>
            </a:r>
          </a:p>
        </p:txBody>
      </p:sp>
      <p:pic>
        <p:nvPicPr>
          <p:cNvPr id="9222" name="Picture 6" descr="git clone comm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84" y="4307508"/>
            <a:ext cx="3311526" cy="16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66700" y="1386758"/>
            <a:ext cx="36029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Team/Project Code is on Remote Repository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425" y="3102923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GIT don’t differentiate between local and central repositories , all of them are full-fledged </a:t>
            </a:r>
            <a:r>
              <a:rPr lang="en-US" sz="1400" i="1" dirty="0" err="1"/>
              <a:t>git</a:t>
            </a:r>
            <a:r>
              <a:rPr lang="en-US" sz="1400" i="1" dirty="0"/>
              <a:t> repositories</a:t>
            </a:r>
          </a:p>
        </p:txBody>
      </p:sp>
    </p:spTree>
    <p:extLst>
      <p:ext uri="{BB962C8B-B14F-4D97-AF65-F5344CB8AC3E}">
        <p14:creationId xmlns:p14="http://schemas.microsoft.com/office/powerpoint/2010/main" val="7719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git-tower.com/learn/content/01-ebook/01-command-line/04-remote-repositories/01-introduction/basic-remote-work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26" y="507677"/>
            <a:ext cx="4711242" cy="397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GIT Remote Repository Operations</a:t>
            </a:r>
            <a:endParaRPr lang="en-US" kern="0" dirty="0">
              <a:solidFill>
                <a:schemeClr val="accent1"/>
              </a:solidFill>
            </a:endParaRPr>
          </a:p>
        </p:txBody>
      </p:sp>
      <p:sp>
        <p:nvSpPr>
          <p:cNvPr id="3" name="AutoShape 4" descr="data:image/jpeg;base64,/9j/4AAQSkZJRgABAQAAAQABAAD/2wCEAAkGBxAQEBAQEBMUFBQQDxAQDxEQEBAQDw8SFREWFxUWFxQYHCggGBolGxQVITEiJSkrLi4wGCA/ODMsNyguLisBCgoKDgwOGxAQGysmHyQuOC83NzUsLCs3NCsvLCw3LywtLC43Kzc1NTcuNTcsNSwtLiwwLC43NzQwLDY3NzEsK//AABEIANMA7wMBIgACEQEDEQH/xAAbAAEAAQUBAAAAAAAAAAAAAAAABQECAwQGB//EAEgQAAIBAgMEBQcIBQwDAQAAAAECAAMRBBIhBRMxQQYiUWFxFDJSgZGxwSNCU3OSodHhBxVik/AkMzRjcnSio7KzwtIlQ4IW/8QAGQEBAAMBAQAAAAAAAAAAAAAAAAMEBQIB/8QAMBEBAAEDAQQIBgIDAAAAAAAAAAECAxEEEhMh8AUxMzRBYYGhFCJRcbHRweEVUlP/2gAMAwEAAhEDEQA/APcYiICIiAiIgIiICJQmWGqIGSJi3wlRWEDJEorA8JWAiIgIiICIiAiIgIiICIiAiIgIiICIiAiIgIiICWVagUEnlL5CbaxfXCD5oufE/l74Gari7n4TH5RIo4iU8ogS3lEeUSI8olfKIEwuJm/hcSH05j75zIxEy0cYVIYcjA6mJbScMoYcCAR65dAREQEREBERAREQEREBERAREQEREBERAREQE4famJvWq91Rh7Db4TuJ5x0iJp4qsp5vnHgwzfGBecRKeUSJOJjymBK+USvlEifKI8pgS4xEuGIkN5TLhiIHo3R2tnoL+yzL99/jJOQvRBT5KremzsPDNb4SagIiICIiAiIgIiICIiAiIgIiICIiAiIgIiICcb+kLZpKLikF92MlYD0L6N6iTfx7p2Uo6ggggEEEEEXBB4giB4YcTKeVTpul3QepSLVsGC9PUtRFzUp/2B89e7iO/lwhq/doe4wJbyqPKpEb2V3sCW8pm1s9Xr1EpU9WqMFXu7Se4C5PhInZuErYmoKVBC7nkvBR2seCjvM9c6IdFlwS53Ieu4s7jzUHopfl38/ugT2DwwpU0prwRFUd9hxmaIgIiICIiAiIgIiICIiAiIgIiICIiAiIgIiICImOvWVFLMbAffAudgASSABxJNgPXOI6V0Nm4kktTqGp9Nh1VGv+0WsH9YPdNrau1t4bE6A6Ly9faZpZQYHl22K2HwlTdVjVuVDqVpqQVJIGubjpJbo1gMNiAtd9+aJvZUVEqMVaxuWOi6Hhr4SP/TDSVRhbCzHf2I45QEuPaRO82Zh6dOhSCgKopIFGgUDKLCB0uxdp4Gggp0aTUV5jdgkntZgSWPebyZpbVoNwcesMvvE4pqoAuLW7ph/WajnA9FSsreawPgQZcTPPk2oO2Ru0ttEZrsbDgL6D1QPSW2lRDBQ4LHkvWP3TIMSJ5n0K2jvK9RieGUD13/CTG2NpVqGJFgWpGnmLAjq6m+l7n1QO4WoDL5zmD2orqCDxEksDjwzZDz838IEjERAREQEREBERAREQEREBEo7AAk8ACT4CQf8A+hUtpYjx19sCdialHaFNhxt4zaVgRcG47RrAo7hQSdABczi+kO2SxNtAOAk1t7aQUFQfHvnnW18YajCnSBeo7ZURdWZjyEDBRxFfEYjJSFxTBq1iTZVQd/aTYAcyfGddRGgmXBbDGAwORrGtiaiGu47RdgoPoqAR6yecoIHlf6Zm+Vwg7KVc+1qf/WdvgsMauHokk2ajRNrm1jTUHnOC/TC98XQXsw1/tVG/6z0Pow+bA4Nu3CYc/wCUsCPxtGogslzfRVvzNgOJ9UkV/Rxi2ALYqmGI1UUnZQezNmF/ZG0tBccRqPEaidht3bAp00yGxqIHvzVDwt3n4GQ379Fi3Nyvqh3RRNdUUw4LFdDMbRP8/hj3NUqI/wBnIffMNPoVjarDesiodSyHeMR3K2X7yJN4aq71UL3WkWJZjopsCRcnjcgSe8up/SL9oSvodTc1NM11U7MeH1+6S/bptzsxOZQW19nU8DhkNAZVo3LFzmq1mewJYged1R3C3ITW6O498YlZSVI6mhLZ0sSb2tbXhe/bprOlONp/SL9oSgxdL6RftCXkDjtoY0YCtujfKyhxoQoJJuAefC/deS3RXaQrVd85KUqWoYo+V2OgAa1tL39kmmxNI8XQ+LAw2JpEFS6kEWIzDhPJzjgR5uhw2OpVNEdWPYCM3s4zYnlwaqhY2YorkK+vANowYcPETtOjG2DXBpubugDA83Thc94NgfETM0nSM3Lm5u07NXh9JWrunimnbonMJ2IiaiqREQEREBERAREQKMoIIOoIsR2icRtHoZUpk1MJVLAa7iqRe3YtT3ZvWZ1+Oxa0lBb5zBR42J+EicXiy3E3HZy9kDl8FiqxvmVlsSLNpwm8ce6g2YjtsSAfGbeIdSJAbSxSoDcwMW7xWNqmlRHC28dtKdMHmT29gGp9pna9G+i9DBDMPlKzCz1nHWtzCj5i93tJmTojhd3hKd1ytUzVXBFj1jdb9+XKPVJmBy/TDEWegndUY+1QPjIgV5l6eORiKX1P/NvynPjFQPPP0qVc2PXuwtL/AHKn5T0PojW/8fgv7rQH+WJzfSXo3TxtVKu8NNgFSpYZg9MEnQHzW1OvDXgZP4MJSppSp6LTRUQE3NgLDWBubSrdUzNtCuWWjflhMMP8oH3kyJxrEqZI40WWj/dML/srMnpru3rC3o+09HR1XVadMdXrZEQMcoJI4ewE+qaONrbsquRGZyAqhzcAsFzscvVQFhc+y50mfH4FcRQFNhfSmw6xRlIsQVYaqw7ZrbP2XUpqRUYValSojVazt1nVHBRcuWwAAtbhcsec04yhjYxmev6f3z+q0cXhyBmZVORX+UG6DKysQyhuRCOe0ZTe0uTFYVlzZ6YF3HWZB5tQ0yePDMpF5lGyKVrdY9QUwS7FggBCqDx0zNY8deMtTY9ENmsScwcsTdi4qmrmvxHWJ0FhbS1p2iYsQpBYLTFhwNh6Nz/HdNI4euHJ5cAu7W17kaG/dfXt9U6C0WgR6VnKlGSwyVATbjYG3uP5TX6GMfK0+rqX7xYae0D2SUxHmP8A2G9xkX0K/pa/VP8ACZGu71Y+8/wt2OyrehxETXVCIiAiIgIiICIiBp7WwIr0mpk2J1RvRYag/wAcrzz7GbSqYRjSxSlCNFY+Y/ercCP4Np6bKMAeOvjA8xwtXE4vTDU2YH/2Hq0R4udD4C57p1Gw+h9Okwq4ht9VGoBHyNM/sqfOPefUBOmiBWJSIHFfpFo64ep9Yh/wkf8AKccwno3TjDZ8Izc6To/qvlP3Nf1TzsQIzFV2UgAEkkAAAkkk2AAHEzd2UxqGxBBBIIIIII4gjkZr1qgp18PUPCniaDnnotVSfdOh2dhCXqViLGrVqVSOzO5a33wNbadHLTJ7pJ9I6WSoE9GhQX2UwPhMO0Ke8enSH/sq06f2mA+M3emf9Kf6un7jMnpnu3rC1o+0Z9pY4UMOlRg5UGkKhp3LIhtdrDWw521sb8ppvjBWP8mc7tHpCrXFV2U5nUGnTubE5WuW+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+boR/Sx9S/wm9TpI3yR0urlbGzKLgNY9nWGnCYOimFNLHtTOtqLkH0gStjMzW26p1FmvwiVmzVG7rh3cSkTTVlYlJAYHaT4vENuiRhqLWzjTyhxe5B9C9gLcbMeGXMHQREQESkQESkGBWJbeLwLpS8tvF4F14vLbzU2jit2lxxJsPxgZ8ZQFWnUpnhURkPdcWnkDgqSraFSQR2EaGdviNoV16yVGv2NZlPqPwnH4qjWxOLeyZBUOd2FyiEgZyL9puQO/uvAs2Vs/f1N4w6lM6ftP+X4ToMRiAgsJjq1UoIETQKLD+O2RWGpVsbV3VEd7ufMpL2sfcOJgTfRDDnEYvfHzMOCb8jUYEKPUCT7O2U6af0pvqqf/ACnX7I2fTwtFaNPgNWY+c7Hizd5/DsnH9ND/ACo/U0/e0yumO7esLWj7Rk2ktU4dDRYK6mi65xem1iLh+YXtI4WvNHDVnxGWrXARlq0tzhhUWoUy1Fz1Gy+c2jW5BRfmZKHEBKdIkgFt0i5jYFmsB8TbumLG45qZVbK7OVsgJWwLBc7HWygkfCaURGIlxFVWNmI9fzx595zH4bA4ymuVai+ZpoGBfcqNc2qjOCdL63JGtplqUcWzNaplXTJdabMvUAuxHFg2Y2tYgjXS026O0qRUHOL7sVfMdM6kMcyq2pHUY6X0mcVVa+Vgcps1iDlPYbcDO0CPwgxOe9ZhlKXyKFKqxscuewJy6gG2otfWSz0N4FZWynKAbrnBt3XGo15+2a7THnI4EjwMDco4ZKN6jEsxGUu2rWv5qqBYC9tALnS95bsFmbaGcjqvhW3Z7lZQynsYE6jvE0BXKsGdrgG4ZjcUzYg//JBIPZx5TeckfKpcFWu4Gr03A84DmbHUcGU87ziuiK8Z8Jy6irDsrxeaGy9oCsvLMoGcA3Fj5rL2qbGx7iOIM0+ke12ohaNCzYivpSBGYUlvZqrDmBcAD5zEDQXI7ctXb2MfE1Ts/Dkjh5ZUW43aEA7oMODMCCxGoUjgXUyewOESjTWnTFlUADQC+nd/AmlsHZS4WllGrtdqrk3Z2JJJLczckk8yTw4CTvAuiW3i8C6UiIFLyhMoTLC0C68XmMtKFoGTNKZpiLSheBlzSF21VzOF9EfefytJJ6tgSeQuZz9ercljzN4GtWqgcZG7Q2wlNbCY9r1zqBIAYRWp1XqG7N8nRW+gOmZz22BsB2k9kDBU2ga9RVvYFgCe4nW09g2fg6WHQUqKhVHIcWPax4k95nkOB2U4IOU+yelbI2kXUK+jqoufSA0v4wJzeTh+mJ/lJ+pp+951e+nIdKmvXv8A1Se9pl9Md2n7ws6TtG3icGlfDik4DKyUyQSRe2U8RqDpxHCa+z9lvSUqWzs1RGqVqjl6rBGBRfNA0AA5cSeZl2OxD08MjohqW3GdFPXZLrmyj5x7ues06eITEgPQGWir01NVVNN6rF1DIvAhQDZj26cjNCmY4fXDyIr2J4/Lnnhzn04bZ2JSKupLHeCzHqLyqA2CqAv863AcdeN75cFgRSLHMWZr3JCgBd47hQAORqNxuZp4bbBCUr0woYIBZsqjzQ3VtcasLAXJ7rXmrV2+5p9VFFTcb1gGZ1RsqkoRZT89de5hxBkiunmmJpkJmJjA1dofzVX6t/8ASZqbC2myqwa5FKnmzf1YNsjd1z1TyvbgZs7RPyVX6t/9Jmj0bdkOIYDzsO1MG3VuWW9/UDMvWaibF+irOIxOVqzb3lExjjlZjOk7UsRTbBqzqKoDgplBZgwekt7aMQGJ4AoSDoSOy6KYS+8xdZg9eq3yhsQKQA6qKDqqhT1e434u1+Jw2PV8QuakXsSoRdT1rBjbhrYX8LcLg9Rh6xoOr0zdCAF1spW+iE8hcnKfmk24EiWtJqN/RtYmOfBHetburDsbyt5q4bErUUOp0PboQRoQRyIOlpmDS0hZbxeYwZcDAyCVliysCyY2l5mNjAtLS0tLSZYxgXF5YakxsZgqNA19t40U6RPpMF+PwnP/AKyU85KbWpJVptTqXynmDYgjgQe2cFtHAimSErOe40wT7QR7oExjaoNzeYNjUQbueJJ17r6SAAqWOrnTkAPxk5srGIigNdSB84EQOkpgASjYrIQ3YdfDnI/9bUvSHqmvUxLVSFpoxudWKlVA8TxgdKuNB5yB6QteorcmTL61JPuYeybtHCkDUzFj8OGQq3iCOIPIiVtZp/iLU0JLVzd1xUYfatHdqtS4IVVIyMwuttQQO68quPwo4MdDexWuRe972Ite+vjOcqGqhylGccmVTr4jlLPKW+iqfu2mX8XrrfyzbiceU/ta3VirjtOr/XND0z9ip/1lp2xQ9P8AwVPwnKnEt9FU/dt+EtOJP0dT92/4R8frf+ftP7NxZ/2/DqjtWh6f+F/wmNtqUfTH2W/CcucUfo6n7t/winWLMFCOLniUYAd/Ce/5DVR12/aXnw9qeqpMbX2xRWi9iWLjIiKDmdm0AGn8fdOfo7fdHGFXrvcviWUnd0dLLSpgcSDYd5J4mRm28TUpFSAfKKwK4al87D0zoXI5VG+7Xs06f9HHRoUwK72JvdP239PvVdQvabnslybNOqoibkR6c9Ue8+UcY4uTZq+Xnn2jznh3GwdlpSw+R1GaoM1btueVx2acOYvMFekaTFG6ysCdR5w5tbt16w58RzBl6YMwbYU7hiPOBUoSL5GzABvAXN+0Xl6mmKKYpjqhXmZqnMovA45qNZqaHeHdioUv5ycFzPwR/RJ84Cx4XE1htsFiA9JkB+dnpuF8bG/sBkPgcMB8nSGrEsx0GZj5zsQOPD7gOQm/icE1Nc5YNqAwC2tc24311InTxPAzIompgXvTQ/sj7tJurAuAlYEGBhaWGXGWmBhMsMyuJjIgY2mJ1mciWFYGhXoBuUj6uykPzRJwpLDTgQP6qQch7JUbOXsk0acoacCJGCA5S4Ye0kjTlDTgRxpTE+HkoaUtNKBDthJb5JJg0ZTcwIfySU8kkxuZTcwIY4UTUxOMp0eqRct5pFtPznQthrzSxGwaNTz0v6yJX1WnjUW5omcJbN3dV7WHG4bZdOtiHquRwVWYE52X0R6Pfb852OHqgABbAAAADQATLhthUUFlS3rJ98202cg4CdaezubcU9eHl25vKplZTrntl74k2IOoIII7RMowQl3kQkyNCYfaO5qAXuDoDY6jsPf+E6MVs6lW4MCCO0EWMwpgAJs06FoGxheqqqOQA14mbqGalJZsiBsLKy1OEuga14lJUGBawmMiZSZZaBjIlpEy2lCIGIrLSszWlLQMOWUyTNljLAwZJTJM+WUywMGSUyTYyxlga27lN3NnLGSBrbuN3NnJGSBrbqVFKbOSVyQNcU5cKcz5ZXLAwhJcEmXLKhYFgWXBZfaVAgEWZVEoBMiCBcsulol0DWlIiBSIiBSUlYgUlIiAlIiAlIiAiIgIiICIiAlYiBWViIASsRArKiUiBmUS8REBBiIH/9k="/>
          <p:cNvSpPr>
            <a:spLocks noChangeAspect="1" noChangeArrowheads="1"/>
          </p:cNvSpPr>
          <p:nvPr/>
        </p:nvSpPr>
        <p:spPr bwMode="auto">
          <a:xfrm>
            <a:off x="155575" y="-2484438"/>
            <a:ext cx="58769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5575" y="4743738"/>
            <a:ext cx="8823176" cy="1934875"/>
            <a:chOff x="121055" y="762288"/>
            <a:chExt cx="8823176" cy="1934875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2566185312"/>
                </p:ext>
              </p:extLst>
            </p:nvPr>
          </p:nvGraphicFramePr>
          <p:xfrm>
            <a:off x="121055" y="765464"/>
            <a:ext cx="4311704" cy="19316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20" name="Diagram 19"/>
            <p:cNvGraphicFramePr/>
            <p:nvPr>
              <p:extLst>
                <p:ext uri="{D42A27DB-BD31-4B8C-83A1-F6EECF244321}">
                  <p14:modId xmlns:p14="http://schemas.microsoft.com/office/powerpoint/2010/main" val="2710835089"/>
                </p:ext>
              </p:extLst>
            </p:nvPr>
          </p:nvGraphicFramePr>
          <p:xfrm>
            <a:off x="4632527" y="762288"/>
            <a:ext cx="4311704" cy="18586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35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Bitbucket and </a:t>
            </a:r>
            <a:r>
              <a:rPr lang="en-US" kern="0" dirty="0" err="1" smtClean="0">
                <a:solidFill>
                  <a:schemeClr val="accent1"/>
                </a:solidFill>
              </a:rPr>
              <a:t>Github</a:t>
            </a:r>
            <a:endParaRPr lang="en-US" kern="0" dirty="0">
              <a:solidFill>
                <a:schemeClr val="accent1"/>
              </a:solidFill>
            </a:endParaRPr>
          </a:p>
        </p:txBody>
      </p:sp>
      <p:sp>
        <p:nvSpPr>
          <p:cNvPr id="3" name="AutoShape 4" descr="data:image/jpeg;base64,/9j/4AAQSkZJRgABAQAAAQABAAD/2wCEAAkGBxAQEBAQEBMUFBQQDxAQDxEQEBAQDw8SFREWFxUWFxQYHCggGBolGxQVITEiJSkrLi4wGCA/ODMsNyguLisBCgoKDgwOGxAQGysmHyQuOC83NzUsLCs3NCsvLCw3LywtLC43Kzc1NTcuNTcsNSwtLiwwLC43NzQwLDY3NzEsK//AABEIANMA7wMBIgACEQEDEQH/xAAbAAEAAQUBAAAAAAAAAAAAAAAABQECAwQGB//EAEgQAAIBAgMEBQcIBQwDAQAAAAECAAMRBBIhBRMxQQYiUWFxFDJSgZGxwSNCU3OSodHhBxVik/AkMzRjcnSio7KzwtIlQ4IW/8QAGQEBAAMBAQAAAAAAAAAAAAAAAAMEBQIB/8QAMBEBAAEDAQQIBgIDAAAAAAAAAAECAxEEEhMh8AUxMzRBYYGhFCJRcbHRweEVUlP/2gAMAwEAAhEDEQA/APcYiICIiAiIgIiICJQmWGqIGSJi3wlRWEDJEorA8JWAiIgIiICIiAiIgIiICIiAiIgIiICIiAiIgIiICWVagUEnlL5CbaxfXCD5oufE/l74Gari7n4TH5RIo4iU8ogS3lEeUSI8olfKIEwuJm/hcSH05j75zIxEy0cYVIYcjA6mJbScMoYcCAR65dAREQEREBERAREQEREBERAREQEREBERAREQE4famJvWq91Rh7Db4TuJ5x0iJp4qsp5vnHgwzfGBecRKeUSJOJjymBK+USvlEifKI8pgS4xEuGIkN5TLhiIHo3R2tnoL+yzL99/jJOQvRBT5KremzsPDNb4SagIiICIiAiIgIiICIiAiIgIiICIiAiIgIiICcb+kLZpKLikF92MlYD0L6N6iTfx7p2Uo6ggggEEEEEXBB4giB4YcTKeVTpul3QepSLVsGC9PUtRFzUp/2B89e7iO/lwhq/doe4wJbyqPKpEb2V3sCW8pm1s9Xr1EpU9WqMFXu7Se4C5PhInZuErYmoKVBC7nkvBR2seCjvM9c6IdFlwS53Ieu4s7jzUHopfl38/ugT2DwwpU0prwRFUd9hxmaIgIiICIiAiIgIiICIiAiIgIiICIiAiIgIiICImOvWVFLMbAffAudgASSABxJNgPXOI6V0Nm4kktTqGp9Nh1VGv+0WsH9YPdNrau1t4bE6A6Ly9faZpZQYHl22K2HwlTdVjVuVDqVpqQVJIGubjpJbo1gMNiAtd9+aJvZUVEqMVaxuWOi6Hhr4SP/TDSVRhbCzHf2I45QEuPaRO82Zh6dOhSCgKopIFGgUDKLCB0uxdp4Gggp0aTUV5jdgkntZgSWPebyZpbVoNwcesMvvE4pqoAuLW7ph/WajnA9FSsreawPgQZcTPPk2oO2Ru0ttEZrsbDgL6D1QPSW2lRDBQ4LHkvWP3TIMSJ5n0K2jvK9RieGUD13/CTG2NpVqGJFgWpGnmLAjq6m+l7n1QO4WoDL5zmD2orqCDxEksDjwzZDz838IEjERAREQEREBERAREQEREBEo7AAk8ACT4CQf8A+hUtpYjx19sCdialHaFNhxt4zaVgRcG47RrAo7hQSdABczi+kO2SxNtAOAk1t7aQUFQfHvnnW18YajCnSBeo7ZURdWZjyEDBRxFfEYjJSFxTBq1iTZVQd/aTYAcyfGddRGgmXBbDGAwORrGtiaiGu47RdgoPoqAR6yecoIHlf6Zm+Vwg7KVc+1qf/WdvgsMauHokk2ajRNrm1jTUHnOC/TC98XQXsw1/tVG/6z0Pow+bA4Nu3CYc/wCUsCPxtGogslzfRVvzNgOJ9UkV/Rxi2ALYqmGI1UUnZQezNmF/ZG0tBccRqPEaidht3bAp00yGxqIHvzVDwt3n4GQ379Fi3Nyvqh3RRNdUUw4LFdDMbRP8/hj3NUqI/wBnIffMNPoVjarDesiodSyHeMR3K2X7yJN4aq71UL3WkWJZjopsCRcnjcgSe8up/SL9oSvodTc1NM11U7MeH1+6S/bptzsxOZQW19nU8DhkNAZVo3LFzmq1mewJYged1R3C3ITW6O498YlZSVI6mhLZ0sSb2tbXhe/bprOlONp/SL9oSgxdL6RftCXkDjtoY0YCtujfKyhxoQoJJuAefC/deS3RXaQrVd85KUqWoYo+V2OgAa1tL39kmmxNI8XQ+LAw2JpEFS6kEWIzDhPJzjgR5uhw2OpVNEdWPYCM3s4zYnlwaqhY2YorkK+vANowYcPETtOjG2DXBpubugDA83Thc94NgfETM0nSM3Lm5u07NXh9JWrunimnbonMJ2IiaiqREQEREBERAREQKMoIIOoIsR2icRtHoZUpk1MJVLAa7iqRe3YtT3ZvWZ1+Oxa0lBb5zBR42J+EicXiy3E3HZy9kDl8FiqxvmVlsSLNpwm8ce6g2YjtsSAfGbeIdSJAbSxSoDcwMW7xWNqmlRHC28dtKdMHmT29gGp9pna9G+i9DBDMPlKzCz1nHWtzCj5i93tJmTojhd3hKd1ytUzVXBFj1jdb9+XKPVJmBy/TDEWegndUY+1QPjIgV5l6eORiKX1P/NvynPjFQPPP0qVc2PXuwtL/AHKn5T0PojW/8fgv7rQH+WJzfSXo3TxtVKu8NNgFSpYZg9MEnQHzW1OvDXgZP4MJSppSp6LTRUQE3NgLDWBubSrdUzNtCuWWjflhMMP8oH3kyJxrEqZI40WWj/dML/srMnpru3rC3o+09HR1XVadMdXrZEQMcoJI4ewE+qaONrbsquRGZyAqhzcAsFzscvVQFhc+y50mfH4FcRQFNhfSmw6xRlIsQVYaqw7ZrbP2XUpqRUYValSojVazt1nVHBRcuWwAAtbhcsec04yhjYxmev6f3z+q0cXhyBmZVORX+UG6DKysQyhuRCOe0ZTe0uTFYVlzZ6YF3HWZB5tQ0yePDMpF5lGyKVrdY9QUwS7FggBCqDx0zNY8deMtTY9ENmsScwcsTdi4qmrmvxHWJ0FhbS1p2iYsQpBYLTFhwNh6Nz/HdNI4euHJ5cAu7W17kaG/dfXt9U6C0WgR6VnKlGSwyVATbjYG3uP5TX6GMfK0+rqX7xYae0D2SUxHmP8A2G9xkX0K/pa/VP8ACZGu71Y+8/wt2OyrehxETXVCIiAiIgIiICIiBp7WwIr0mpk2J1RvRYag/wAcrzz7GbSqYRjSxSlCNFY+Y/ercCP4Np6bKMAeOvjA8xwtXE4vTDU2YH/2Hq0R4udD4C57p1Gw+h9Okwq4ht9VGoBHyNM/sqfOPefUBOmiBWJSIHFfpFo64ep9Yh/wkf8AKccwno3TjDZ8Izc6To/qvlP3Nf1TzsQIzFV2UgAEkkAAAkkk2AAHEzd2UxqGxBBBIIIIII4gjkZr1qgp18PUPCniaDnnotVSfdOh2dhCXqViLGrVqVSOzO5a33wNbadHLTJ7pJ9I6WSoE9GhQX2UwPhMO0Ke8enSH/sq06f2mA+M3emf9Kf6un7jMnpnu3rC1o+0Z9pY4UMOlRg5UGkKhp3LIhtdrDWw521sb8ppvjBWP8mc7tHpCrXFV2U5nUGnTubE5WuW+bcW11WUBXdLm0GVNRe99LWtzvaalKnh6KhQSlNWzBSpp0wxfN6IHna27ZpxE48kcVUxGMfNz4NNduMKTdQKwp16lIPmRSi01emLNqzkOBbS5Sobi02f14LX3ZAzBLswXK5y6Pp1AufrHXLlbQ2kmtS4B11F9QQfWDwgtO0KFxHSCyPkptmFJ3QtrTJFE1BqOIsG8cveJdW29qAqWJqhAXYcBVpowtx3nXvl7jrpaSxeY6dVrDMLNYZgDcA2B489DAiv18tQFAmrBh56mwNNG9ZG81HLK3HS+boR/Sx9S/wm9TpI3yR0urlbGzKLgNY9nWGnCYOimFNLHtTOtqLkH0gStjMzW26p1FmvwiVmzVG7rh3cSkTTVlYlJAYHaT4vENuiRhqLWzjTyhxe5B9C9gLcbMeGXMHQREQESkQESkGBWJbeLwLpS8tvF4F14vLbzU2jit2lxxJsPxgZ8ZQFWnUpnhURkPdcWnkDgqSraFSQR2EaGdviNoV16yVGv2NZlPqPwnH4qjWxOLeyZBUOd2FyiEgZyL9puQO/uvAs2Vs/f1N4w6lM6ftP+X4ToMRiAgsJjq1UoIETQKLD+O2RWGpVsbV3VEd7ufMpL2sfcOJgTfRDDnEYvfHzMOCb8jUYEKPUCT7O2U6af0pvqqf/ACnX7I2fTwtFaNPgNWY+c7Hizd5/DsnH9ND/ACo/U0/e0yumO7esLWj7Rk2ktU4dDRYK6mi65xem1iLh+YXtI4WvNHDVnxGWrXARlq0tzhhUWoUy1Fz1Gy+c2jW5BRfmZKHEBKdIkgFt0i5jYFmsB8TbumLG45qZVbK7OVsgJWwLBc7HWygkfCaURGIlxFVWNmI9fzx595zH4bA4ymuVai+ZpoGBfcqNc2qjOCdL63JGtplqUcWzNaplXTJdabMvUAuxHFg2Y2tYgjXS026O0qRUHOL7sVfMdM6kMcyq2pHUY6X0mcVVa+Vgcps1iDlPYbcDO0CPwgxOe9ZhlKXyKFKqxscuewJy6gG2otfWSz0N4FZWynKAbrnBt3XGo15+2a7THnI4EjwMDco4ZKN6jEsxGUu2rWv5qqBYC9tALnS95bsFmbaGcjqvhW3Z7lZQynsYE6jvE0BXKsGdrgG4ZjcUzYg//JBIPZx5TeckfKpcFWu4Gr03A84DmbHUcGU87ziuiK8Z8Jy6irDsrxeaGy9oCsvLMoGcA3Fj5rL2qbGx7iOIM0+ke12ohaNCzYivpSBGYUlvZqrDmBcAD5zEDQXI7ctXb2MfE1Ts/Dkjh5ZUW43aEA7oMODMCCxGoUjgXUyewOESjTWnTFlUADQC+nd/AmlsHZS4WllGrtdqrk3Z2JJJLczckk8yTw4CTvAuiW3i8C6UiIFLyhMoTLC0C68XmMtKFoGTNKZpiLSheBlzSF21VzOF9EfefytJJ6tgSeQuZz9ercljzN4GtWqgcZG7Q2wlNbCY9r1zqBIAYRWp1XqG7N8nRW+gOmZz22BsB2k9kDBU2ga9RVvYFgCe4nW09g2fg6WHQUqKhVHIcWPax4k95nkOB2U4IOU+yelbI2kXUK+jqoufSA0v4wJzeTh+mJ/lJ+pp+951e+nIdKmvXv8A1Se9pl9Md2n7ws6TtG3icGlfDik4DKyUyQSRe2U8RqDpxHCa+z9lvSUqWzs1RGqVqjl6rBGBRfNA0AA5cSeZl2OxD08MjohqW3GdFPXZLrmyj5x7ues06eITEgPQGWir01NVVNN6rF1DIvAhQDZj26cjNCmY4fXDyIr2J4/Lnnhzn04bZ2JSKupLHeCzHqLyqA2CqAv863AcdeN75cFgRSLHMWZr3JCgBd47hQAORqNxuZp4bbBCUr0woYIBZsqjzQ3VtcasLAXJ7rXmrV2+5p9VFFTcb1gGZ1RsqkoRZT89de5hxBkiunmmJpkJmJjA1dofzVX6t/8ASZqbC2myqwa5FKnmzf1YNsjd1z1TyvbgZs7RPyVX6t/9Jmj0bdkOIYDzsO1MG3VuWW9/UDMvWaibF+irOIxOVqzb3lExjjlZjOk7UsRTbBqzqKoDgplBZgwekt7aMQGJ4AoSDoSOy6KYS+8xdZg9eq3yhsQKQA6qKDqqhT1e434u1+Jw2PV8QuakXsSoRdT1rBjbhrYX8LcLg9Rh6xoOr0zdCAF1spW+iE8hcnKfmk24EiWtJqN/RtYmOfBHetburDsbyt5q4bErUUOp0PboQRoQRyIOlpmDS0hZbxeYwZcDAyCVliysCyY2l5mNjAtLS0tLSZYxgXF5YakxsZgqNA19t40U6RPpMF+PwnP/AKyU85KbWpJVptTqXynmDYgjgQe2cFtHAimSErOe40wT7QR7oExjaoNzeYNjUQbueJJ17r6SAAqWOrnTkAPxk5srGIigNdSB84EQOkpgASjYrIQ3YdfDnI/9bUvSHqmvUxLVSFpoxudWKlVA8TxgdKuNB5yB6QteorcmTL61JPuYeybtHCkDUzFj8OGQq3iCOIPIiVtZp/iLU0JLVzd1xUYfatHdqtS4IVVIyMwuttQQO68quPwo4MdDexWuRe972Ite+vjOcqGqhylGccmVTr4jlLPKW+iqfu2mX8XrrfyzbiceU/ta3VirjtOr/XND0z9ip/1lp2xQ9P8AwVPwnKnEt9FU/dt+EtOJP0dT92/4R8frf+ftP7NxZ/2/DqjtWh6f+F/wmNtqUfTH2W/CcucUfo6n7t/winWLMFCOLniUYAd/Ce/5DVR12/aXnw9qeqpMbX2xRWi9iWLjIiKDmdm0AGn8fdOfo7fdHGFXrvcviWUnd0dLLSpgcSDYd5J4mRm28TUpFSAfKKwK4al87D0zoXI5VG+7Xs06f9HHRoUwK72JvdP239PvVdQvabnslybNOqoibkR6c9Ue8+UcY4uTZq+Xnn2jznh3GwdlpSw+R1GaoM1btueVx2acOYvMFekaTFG6ysCdR5w5tbt16w58RzBl6YMwbYU7hiPOBUoSL5GzABvAXN+0Xl6mmKKYpjqhXmZqnMovA45qNZqaHeHdioUv5ycFzPwR/RJ84Cx4XE1htsFiA9JkB+dnpuF8bG/sBkPgcMB8nSGrEsx0GZj5zsQOPD7gOQm/icE1Nc5YNqAwC2tc24311InTxPAzIompgXvTQ/sj7tJurAuAlYEGBhaWGXGWmBhMsMyuJjIgY2mJ1mciWFYGhXoBuUj6uykPzRJwpLDTgQP6qQch7JUbOXsk0acoacCJGCA5S4Ye0kjTlDTgRxpTE+HkoaUtNKBDthJb5JJg0ZTcwIfySU8kkxuZTcwIY4UTUxOMp0eqRct5pFtPznQthrzSxGwaNTz0v6yJX1WnjUW5omcJbN3dV7WHG4bZdOtiHquRwVWYE52X0R6Pfb852OHqgABbAAAADQATLhthUUFlS3rJ98202cg4CdaezubcU9eHl25vKplZTrntl74k2IOoIII7RMowQl3kQkyNCYfaO5qAXuDoDY6jsPf+E6MVs6lW4MCCO0EWMwpgAJs06FoGxheqqqOQA14mbqGalJZsiBsLKy1OEuga14lJUGBawmMiZSZZaBjIlpEy2lCIGIrLSszWlLQMOWUyTNljLAwZJTJM+WUywMGSUyTYyxlga27lN3NnLGSBrbuN3NnJGSBrbqVFKbOSVyQNcU5cKcz5ZXLAwhJcEmXLKhYFgWXBZfaVAgEWZVEoBMiCBcsulol0DWlIiBSIiBSUlYgUlIiAlIiAlIiAiIgIiICIiAlYiBWViIASsRArKiUiBmUS8REBBiIH/9k="/>
          <p:cNvSpPr>
            <a:spLocks noChangeAspect="1" noChangeArrowheads="1"/>
          </p:cNvSpPr>
          <p:nvPr/>
        </p:nvSpPr>
        <p:spPr bwMode="auto">
          <a:xfrm>
            <a:off x="155575" y="-2484438"/>
            <a:ext cx="58769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054" y="887879"/>
            <a:ext cx="8991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“Bitbucket </a:t>
            </a:r>
            <a:r>
              <a:rPr lang="en-US" sz="1600" i="1" dirty="0" smtClean="0"/>
              <a:t> or </a:t>
            </a:r>
            <a:r>
              <a:rPr lang="en-US" sz="1600" i="1" dirty="0" err="1" smtClean="0"/>
              <a:t>Github</a:t>
            </a:r>
            <a:r>
              <a:rPr lang="en-US" sz="1600" i="1" dirty="0" smtClean="0"/>
              <a:t> are  </a:t>
            </a:r>
            <a:r>
              <a:rPr lang="en-US" sz="1600" i="1" dirty="0"/>
              <a:t>free code DVCS hosting site for </a:t>
            </a:r>
            <a:r>
              <a:rPr lang="en-US" sz="1600" i="1" dirty="0" err="1" smtClean="0"/>
              <a:t>Git</a:t>
            </a:r>
            <a:r>
              <a:rPr lang="en-US" sz="1600" i="1" dirty="0" smtClean="0"/>
              <a:t>. It Manages </a:t>
            </a:r>
            <a:r>
              <a:rPr lang="en-US" sz="1600" i="1" dirty="0"/>
              <a:t>your development </a:t>
            </a:r>
            <a:r>
              <a:rPr lang="en-US" sz="1600" i="1" dirty="0" smtClean="0"/>
              <a:t> environments with </a:t>
            </a:r>
            <a:r>
              <a:rPr lang="en-US" sz="1600" i="1" dirty="0"/>
              <a:t>a hosted wiki, issue tracker and source code”</a:t>
            </a:r>
            <a:endParaRPr lang="en-US" sz="1600" i="1" dirty="0" smtClean="0"/>
          </a:p>
          <a:p>
            <a:endParaRPr lang="en-US" sz="1600" i="1" dirty="0"/>
          </a:p>
          <a:p>
            <a:r>
              <a:rPr lang="en-US" sz="1600" i="1" dirty="0" smtClean="0"/>
              <a:t>“Bitbucket and </a:t>
            </a:r>
            <a:r>
              <a:rPr lang="en-US" sz="1600" i="1" dirty="0" err="1" smtClean="0"/>
              <a:t>Github</a:t>
            </a:r>
            <a:r>
              <a:rPr lang="en-US" sz="1600" i="1" dirty="0" smtClean="0"/>
              <a:t> are </a:t>
            </a:r>
            <a:r>
              <a:rPr lang="en-US" sz="1600" i="1" dirty="0"/>
              <a:t>completely free </a:t>
            </a:r>
            <a:r>
              <a:rPr lang="en-US" sz="1600" i="1" dirty="0" smtClean="0"/>
              <a:t>for individual users  with some constraints”</a:t>
            </a:r>
          </a:p>
          <a:p>
            <a:endParaRPr lang="en-US" sz="1600" i="1" dirty="0"/>
          </a:p>
          <a:p>
            <a:r>
              <a:rPr lang="en-US" sz="1600" i="1" dirty="0" smtClean="0"/>
              <a:t>“JIRA and Jenkins Integration”</a:t>
            </a:r>
          </a:p>
          <a:p>
            <a:endParaRPr lang="en-US" sz="1600" i="1" dirty="0"/>
          </a:p>
          <a:p>
            <a:r>
              <a:rPr lang="en-US" sz="1600" i="1" dirty="0" smtClean="0"/>
              <a:t>“Fork , Code , Pull Features”</a:t>
            </a:r>
          </a:p>
          <a:p>
            <a:endParaRPr lang="en-US" sz="1600" i="1" dirty="0"/>
          </a:p>
          <a:p>
            <a:r>
              <a:rPr lang="en-US" sz="1600" i="1" dirty="0" smtClean="0"/>
              <a:t>“Browse your Source”</a:t>
            </a:r>
          </a:p>
          <a:p>
            <a:endParaRPr lang="en-US" sz="1600" i="1" dirty="0"/>
          </a:p>
          <a:p>
            <a:endParaRPr lang="en-US" sz="1600" i="1" dirty="0"/>
          </a:p>
          <a:p>
            <a:pPr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794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This Presentation will include</a:t>
            </a:r>
            <a:endParaRPr lang="en-US" kern="0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63209"/>
              </p:ext>
            </p:extLst>
          </p:nvPr>
        </p:nvGraphicFramePr>
        <p:xfrm>
          <a:off x="457200" y="116601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4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accent1"/>
                </a:solidFill>
              </a:rPr>
              <a:t>Has this ever happened to you?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38612471"/>
              </p:ext>
            </p:extLst>
          </p:nvPr>
        </p:nvGraphicFramePr>
        <p:xfrm>
          <a:off x="641498" y="1301306"/>
          <a:ext cx="6163339" cy="4280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ttp://cdn.buzznet.com/assets/users16/pattygopez/default/ever-happened-cast-home-alone--large-msg-13543290207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31" y="102942"/>
            <a:ext cx="1929970" cy="144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8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What is GIT?</a:t>
            </a:r>
            <a:endParaRPr lang="en-US" kern="0" dirty="0">
              <a:solidFill>
                <a:schemeClr val="accent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752474"/>
            <a:ext cx="8077200" cy="21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19125" y="3377483"/>
            <a:ext cx="36029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Distributed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93403" y="4149008"/>
            <a:ext cx="36029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Stores Snapshot of files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9125" y="4997216"/>
            <a:ext cx="36029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Everything is Local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3403" y="6060606"/>
            <a:ext cx="36029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6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Why </a:t>
            </a:r>
            <a:r>
              <a:rPr lang="en-US" kern="0" dirty="0" err="1" smtClean="0">
                <a:solidFill>
                  <a:schemeClr val="accent1"/>
                </a:solidFill>
              </a:rPr>
              <a:t>Git</a:t>
            </a:r>
            <a:r>
              <a:rPr lang="en-US" kern="0" dirty="0" smtClean="0">
                <a:solidFill>
                  <a:schemeClr val="accent1"/>
                </a:solidFill>
              </a:rPr>
              <a:t>?</a:t>
            </a:r>
            <a:endParaRPr lang="en-US" kern="0" dirty="0">
              <a:solidFill>
                <a:schemeClr val="accent1"/>
              </a:solidFill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443560080"/>
              </p:ext>
            </p:extLst>
          </p:nvPr>
        </p:nvGraphicFramePr>
        <p:xfrm>
          <a:off x="121054" y="866775"/>
          <a:ext cx="6308321" cy="404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7143751" y="244548"/>
            <a:ext cx="1838324" cy="1765227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233988"/>
            <a:ext cx="6657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4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Source Version Control with </a:t>
            </a:r>
            <a:r>
              <a:rPr lang="en-US" kern="0" dirty="0" smtClean="0">
                <a:solidFill>
                  <a:schemeClr val="accent1"/>
                </a:solidFill>
              </a:rPr>
              <a:t>SVN - Centralization</a:t>
            </a:r>
            <a:endParaRPr lang="en-US" kern="0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89" y="1525882"/>
            <a:ext cx="7153275" cy="393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Source Version Control with </a:t>
            </a:r>
            <a:r>
              <a:rPr lang="en-US" kern="0" dirty="0" smtClean="0">
                <a:solidFill>
                  <a:schemeClr val="accent1"/>
                </a:solidFill>
              </a:rPr>
              <a:t>GIT - Distributed</a:t>
            </a:r>
            <a:endParaRPr lang="en-US" kern="0" dirty="0">
              <a:solidFill>
                <a:schemeClr val="accent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747838"/>
            <a:ext cx="87725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3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Let`s try GIT Commands</a:t>
            </a:r>
            <a:endParaRPr lang="en-US" kern="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http://images.clipartpanda.com/try-clipart-cartoon_weightlifter_struggling_with_barbell_0515-1103-1504-4317_SM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97" y="1847790"/>
            <a:ext cx="285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4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054" y="114771"/>
            <a:ext cx="8408987" cy="392906"/>
          </a:xfrm>
          <a:prstGeom prst="rect">
            <a:avLst/>
          </a:prstGeom>
        </p:spPr>
        <p:txBody>
          <a:bodyPr/>
          <a:lstStyle>
            <a:lvl1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accent1"/>
                </a:solidFill>
              </a:rPr>
              <a:t>Essentials</a:t>
            </a:r>
            <a:endParaRPr lang="en-US" kern="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6055" y="1273180"/>
            <a:ext cx="356616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200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on't </a:t>
            </a:r>
            <a:r>
              <a:rPr lang="en-US" sz="1200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treat </a:t>
            </a:r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 like </a:t>
            </a:r>
            <a:r>
              <a:rPr lang="en-US" sz="1200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fancier </a:t>
            </a:r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Subversion or CVS</a:t>
            </a:r>
            <a:endParaRPr lang="en-US" sz="1200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6214" y="4262103"/>
            <a:ext cx="356616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Understand GIT Concepts</a:t>
            </a:r>
            <a:endParaRPr lang="en-US" sz="1200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4327561" y="1550179"/>
            <a:ext cx="363147" cy="60882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6054" y="2169176"/>
            <a:ext cx="3566160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Download and Install GIT</a:t>
            </a:r>
            <a:endParaRPr lang="en-US" sz="1200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4447719" y="4539102"/>
            <a:ext cx="363147" cy="60882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2559" y="3246754"/>
            <a:ext cx="260500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GIT Bash on Windows</a:t>
            </a:r>
            <a:endParaRPr lang="en-US" sz="1200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90707" y="3246753"/>
            <a:ext cx="260500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</a:t>
            </a:r>
            <a:r>
              <a:rPr lang="en-US" sz="1200" dirty="0" err="1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eGIT</a:t>
            </a:r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on Eclipse</a:t>
            </a:r>
            <a:endParaRPr lang="en-US" sz="1200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2843485" y="2509193"/>
            <a:ext cx="363147" cy="7375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811633" y="2509193"/>
            <a:ext cx="363147" cy="7375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3485" y="5155381"/>
            <a:ext cx="356616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Configure GIT Repository</a:t>
            </a:r>
            <a:endParaRPr lang="en-US" sz="1200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3891235" y="3523753"/>
            <a:ext cx="363147" cy="7375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821033" y="3523753"/>
            <a:ext cx="363147" cy="7375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3485" y="6170180"/>
            <a:ext cx="356616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 smtClean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Try GIT Commands</a:t>
            </a:r>
            <a:endParaRPr lang="en-US" sz="1200" dirty="0">
              <a:ln w="18415" cmpd="sng">
                <a:noFill/>
                <a:prstDash val="solid"/>
              </a:ln>
              <a:solidFill>
                <a:schemeClr val="accent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444991" y="5432380"/>
            <a:ext cx="363147" cy="7375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8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EMPLATE3">
  <a:themeElements>
    <a:clrScheme name="Standard Brand">
      <a:dk1>
        <a:srgbClr val="000000"/>
      </a:dk1>
      <a:lt1>
        <a:srgbClr val="FFFFFF"/>
      </a:lt1>
      <a:dk2>
        <a:srgbClr val="EE2525"/>
      </a:dk2>
      <a:lt2>
        <a:srgbClr val="636466"/>
      </a:lt2>
      <a:accent1>
        <a:srgbClr val="005882"/>
      </a:accent1>
      <a:accent2>
        <a:srgbClr val="88BA41"/>
      </a:accent2>
      <a:accent3>
        <a:srgbClr val="850057"/>
      </a:accent3>
      <a:accent4>
        <a:srgbClr val="588BA3"/>
      </a:accent4>
      <a:accent5>
        <a:srgbClr val="FFCF01"/>
      </a:accent5>
      <a:accent6>
        <a:srgbClr val="382658"/>
      </a:accent6>
      <a:hlink>
        <a:srgbClr val="003F60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</a:theme>
</file>

<file path=ppt/theme/theme2.xml><?xml version="1.0" encoding="utf-8"?>
<a:theme xmlns:a="http://schemas.openxmlformats.org/drawingml/2006/main" name="Template_2_v2">
  <a:themeElements>
    <a:clrScheme name="Custom 26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28174</TotalTime>
  <Words>594</Words>
  <Application>Microsoft Office PowerPoint</Application>
  <PresentationFormat>On-screen Show (4:3)</PresentationFormat>
  <Paragraphs>142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pptTEMPLATE3</vt:lpstr>
      <vt:lpstr>Template_2_v2</vt:lpstr>
      <vt:lpstr>‘GIT’ going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CSC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agersten</dc:creator>
  <cp:lastModifiedBy>Pallav Boonlia</cp:lastModifiedBy>
  <cp:revision>1170</cp:revision>
  <cp:lastPrinted>2008-04-07T14:28:45Z</cp:lastPrinted>
  <dcterms:created xsi:type="dcterms:W3CDTF">2010-06-29T20:15:22Z</dcterms:created>
  <dcterms:modified xsi:type="dcterms:W3CDTF">2015-06-24T06:42:03Z</dcterms:modified>
</cp:coreProperties>
</file>