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84E5-17E3-466B-88F6-E8A3049BCDB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BBB-EEE7-4653-8CFC-F51E6D1E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84E5-17E3-466B-88F6-E8A3049BCDB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BBB-EEE7-4653-8CFC-F51E6D1E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9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84E5-17E3-466B-88F6-E8A3049BCDB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BBB-EEE7-4653-8CFC-F51E6D1E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84E5-17E3-466B-88F6-E8A3049BCDB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BBB-EEE7-4653-8CFC-F51E6D1E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84E5-17E3-466B-88F6-E8A3049BCDB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BBB-EEE7-4653-8CFC-F51E6D1E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84E5-17E3-466B-88F6-E8A3049BCDB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BBB-EEE7-4653-8CFC-F51E6D1E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84E5-17E3-466B-88F6-E8A3049BCDB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BBB-EEE7-4653-8CFC-F51E6D1E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84E5-17E3-466B-88F6-E8A3049BCDB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BBB-EEE7-4653-8CFC-F51E6D1E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84E5-17E3-466B-88F6-E8A3049BCDB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BBB-EEE7-4653-8CFC-F51E6D1E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6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84E5-17E3-466B-88F6-E8A3049BCDB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BBB-EEE7-4653-8CFC-F51E6D1E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84E5-17E3-466B-88F6-E8A3049BCDB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BBB-EEE7-4653-8CFC-F51E6D1E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84E5-17E3-466B-88F6-E8A3049BCDB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2BBB-EEE7-4653-8CFC-F51E6D1E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rogit.org/book/ch2-2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GIT vs SVN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3125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Git</a:t>
            </a:r>
            <a:r>
              <a:rPr lang="en-US" sz="2400" dirty="0"/>
              <a:t> projects are also stored within a single directory. However, </a:t>
            </a:r>
            <a:r>
              <a:rPr lang="en-US" sz="2400" dirty="0" err="1"/>
              <a:t>Git</a:t>
            </a:r>
            <a:r>
              <a:rPr lang="en-US" sz="2400" dirty="0"/>
              <a:t> obscures the details of its references by storing them in a special </a:t>
            </a:r>
            <a:r>
              <a:rPr lang="en-US" sz="2400" i="1" dirty="0"/>
              <a:t>.</a:t>
            </a:r>
            <a:r>
              <a:rPr lang="en-US" sz="2400" i="1" dirty="0" err="1"/>
              <a:t>git</a:t>
            </a:r>
            <a:r>
              <a:rPr lang="en-US" sz="2400" dirty="0"/>
              <a:t> directory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 err="1"/>
              <a:t>Git</a:t>
            </a:r>
            <a:r>
              <a:rPr lang="en-US" sz="2400" dirty="0"/>
              <a:t> workflow looks like this</a:t>
            </a:r>
            <a:r>
              <a:rPr lang="en-US" sz="2400" dirty="0" smtClean="0"/>
              <a:t>:</a:t>
            </a:r>
          </a:p>
          <a:p>
            <a:pPr fontAlgn="base"/>
            <a:r>
              <a:rPr lang="en-US" sz="2400" dirty="0" smtClean="0"/>
              <a:t>A </a:t>
            </a:r>
            <a:r>
              <a:rPr lang="en-US" sz="2400" dirty="0" err="1"/>
              <a:t>Git</a:t>
            </a:r>
            <a:r>
              <a:rPr lang="en-US" sz="2400" dirty="0"/>
              <a:t> repository stores the full history of all of its branches and tags within the </a:t>
            </a:r>
            <a:r>
              <a:rPr lang="en-US" sz="2400" i="1" dirty="0"/>
              <a:t>.</a:t>
            </a:r>
            <a:r>
              <a:rPr lang="en-US" sz="2400" i="1" dirty="0" err="1"/>
              <a:t>git</a:t>
            </a:r>
            <a:r>
              <a:rPr lang="en-US" sz="2400" dirty="0"/>
              <a:t> directory.</a:t>
            </a:r>
          </a:p>
          <a:p>
            <a:pPr fontAlgn="base"/>
            <a:r>
              <a:rPr lang="en-US" sz="2400" dirty="0"/>
              <a:t>The latest stable release is contained within the master branch.</a:t>
            </a:r>
          </a:p>
          <a:p>
            <a:pPr fontAlgn="base"/>
            <a:r>
              <a:rPr lang="en-US" sz="2400" dirty="0"/>
              <a:t>Active feature work is developed in separate branches.</a:t>
            </a:r>
          </a:p>
          <a:p>
            <a:pPr fontAlgn="base"/>
            <a:r>
              <a:rPr lang="en-US" sz="2400" dirty="0"/>
              <a:t>When a feature is finished, the feature branch is merged into master and deleted.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38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Unlike SVN, with </a:t>
            </a:r>
            <a:r>
              <a:rPr lang="en-US" sz="2400" dirty="0" err="1"/>
              <a:t>Git</a:t>
            </a:r>
            <a:r>
              <a:rPr lang="en-US" sz="2400" dirty="0"/>
              <a:t> the directory structure remains the same, but the contents of the </a:t>
            </a:r>
            <a:r>
              <a:rPr lang="en-US" sz="2400" dirty="0" smtClean="0"/>
              <a:t>files </a:t>
            </a:r>
            <a:r>
              <a:rPr lang="en-US" sz="2400" dirty="0"/>
              <a:t>change based on your branch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Differences: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is a </a:t>
            </a:r>
            <a:r>
              <a:rPr lang="en-US" sz="2400" i="1" dirty="0"/>
              <a:t>distributed</a:t>
            </a:r>
            <a:r>
              <a:rPr lang="en-US" sz="2400" dirty="0"/>
              <a:t> version control system. I</a:t>
            </a:r>
            <a:r>
              <a:rPr lang="en-US" sz="2400" dirty="0" smtClean="0"/>
              <a:t>t </a:t>
            </a:r>
            <a:r>
              <a:rPr lang="en-US" sz="2400" dirty="0"/>
              <a:t>means that instead of running `</a:t>
            </a:r>
            <a:r>
              <a:rPr lang="en-US" sz="2400" dirty="0" err="1"/>
              <a:t>svn</a:t>
            </a:r>
            <a:r>
              <a:rPr lang="en-US" sz="2400" dirty="0"/>
              <a:t> checkout (</a:t>
            </a:r>
            <a:r>
              <a:rPr lang="en-US" sz="2400" dirty="0" err="1"/>
              <a:t>url</a:t>
            </a:r>
            <a:r>
              <a:rPr lang="en-US" sz="2400" dirty="0"/>
              <a:t>)` to get the latest version of your repository, with </a:t>
            </a:r>
            <a:r>
              <a:rPr lang="en-US" sz="2400" dirty="0" err="1"/>
              <a:t>Git</a:t>
            </a:r>
            <a:r>
              <a:rPr lang="en-US" sz="2400" dirty="0"/>
              <a:t> you run `</a:t>
            </a:r>
            <a:r>
              <a:rPr lang="en-US" sz="2400" dirty="0" err="1"/>
              <a:t>git</a:t>
            </a:r>
            <a:r>
              <a:rPr lang="en-US" sz="2400" dirty="0"/>
              <a:t> clone (</a:t>
            </a:r>
            <a:r>
              <a:rPr lang="en-US" sz="2400" dirty="0" err="1"/>
              <a:t>url</a:t>
            </a:r>
            <a:r>
              <a:rPr lang="en-US" sz="2400" dirty="0"/>
              <a:t>)`, which gives you a complete copy of the entire history of that project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Subversion is so inefficient at this that in general it’s </a:t>
            </a:r>
            <a:r>
              <a:rPr lang="en-US" sz="2400" dirty="0" smtClean="0"/>
              <a:t>nearly as fast to </a:t>
            </a:r>
            <a:r>
              <a:rPr lang="en-US" sz="2400" dirty="0"/>
              <a:t>clone an entire repository over </a:t>
            </a:r>
            <a:r>
              <a:rPr lang="en-US" sz="2400" dirty="0" err="1"/>
              <a:t>Git</a:t>
            </a:r>
            <a:r>
              <a:rPr lang="en-US" sz="2400" dirty="0"/>
              <a:t> as it is to checkout a single version of the same repository over Subversion.</a:t>
            </a:r>
          </a:p>
        </p:txBody>
      </p:sp>
    </p:spTree>
    <p:extLst>
      <p:ext uri="{BB962C8B-B14F-4D97-AF65-F5344CB8AC3E}">
        <p14:creationId xmlns:p14="http://schemas.microsoft.com/office/powerpoint/2010/main" val="133555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Every </a:t>
            </a:r>
            <a:r>
              <a:rPr lang="en-US" sz="2400" dirty="0"/>
              <a:t>operation </a:t>
            </a:r>
            <a:r>
              <a:rPr lang="en-US" sz="2400" dirty="0" smtClean="0"/>
              <a:t>with </a:t>
            </a:r>
            <a:r>
              <a:rPr lang="en-US" sz="2400" dirty="0" err="1" smtClean="0"/>
              <a:t>Git</a:t>
            </a:r>
            <a:r>
              <a:rPr lang="en-US" sz="2400" dirty="0" smtClean="0"/>
              <a:t> is done </a:t>
            </a:r>
            <a:r>
              <a:rPr lang="en-US" sz="2400" dirty="0"/>
              <a:t>off data on your local disk, meaning that it is both </a:t>
            </a:r>
            <a:r>
              <a:rPr lang="en-US" sz="2400" dirty="0" err="1"/>
              <a:t>unbeliveably</a:t>
            </a:r>
            <a:r>
              <a:rPr lang="en-US" sz="2400" dirty="0"/>
              <a:t> fast and can be done offline. This means that you can do commits, diffs, logs, branches, merges, file annotation and more – entirely offline, off VPN and generally instantly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Most commands you run in </a:t>
            </a:r>
            <a:r>
              <a:rPr lang="en-US" sz="2400" dirty="0" err="1"/>
              <a:t>Git</a:t>
            </a:r>
            <a:r>
              <a:rPr lang="en-US" sz="2400" dirty="0"/>
              <a:t> take longer to type then they do to execute. </a:t>
            </a:r>
            <a:r>
              <a:rPr lang="en-US" sz="2400" dirty="0" smtClean="0"/>
              <a:t>Whereas SVN commands take a longer time for execution.</a:t>
            </a:r>
          </a:p>
          <a:p>
            <a:r>
              <a:rPr lang="en-US" sz="2400" dirty="0" smtClean="0"/>
              <a:t>With </a:t>
            </a:r>
            <a:r>
              <a:rPr lang="en-US" sz="2400" dirty="0" err="1" smtClean="0"/>
              <a:t>Git</a:t>
            </a:r>
            <a:r>
              <a:rPr lang="en-US" sz="2400" dirty="0" smtClean="0"/>
              <a:t>, workflow </a:t>
            </a:r>
            <a:r>
              <a:rPr lang="en-US" sz="2400" dirty="0"/>
              <a:t>does not have a single point of failure. Since every person working </a:t>
            </a:r>
            <a:r>
              <a:rPr lang="en-US" sz="2400" dirty="0" smtClean="0"/>
              <a:t>on a project </a:t>
            </a:r>
            <a:r>
              <a:rPr lang="en-US" sz="2400" dirty="0"/>
              <a:t>has what is essentially a full backup of the project data, losing your collaboration servers is a minor inconvenience at best. 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40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Git</a:t>
            </a:r>
            <a:r>
              <a:rPr lang="en-US" sz="2400" dirty="0"/>
              <a:t>, any team member can push to any server where every member has SSH access and the whole team can be easily up and running in a matter of minutes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 </a:t>
            </a:r>
            <a:r>
              <a:rPr lang="en-US" sz="2400" dirty="0" err="1"/>
              <a:t>Git</a:t>
            </a:r>
            <a:r>
              <a:rPr lang="en-US" sz="2400" dirty="0"/>
              <a:t> does not depend on a centralized server, but does have the ability to </a:t>
            </a:r>
            <a:r>
              <a:rPr lang="en-US" sz="2400" dirty="0" err="1" smtClean="0"/>
              <a:t>syncronize</a:t>
            </a:r>
            <a:r>
              <a:rPr lang="en-US" sz="2400" dirty="0" smtClean="0"/>
              <a:t> </a:t>
            </a:r>
            <a:r>
              <a:rPr lang="en-US" sz="2400" dirty="0"/>
              <a:t>with other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repositories.</a:t>
            </a:r>
          </a:p>
          <a:p>
            <a:r>
              <a:rPr lang="en-US" sz="2400" dirty="0" smtClean="0"/>
              <a:t>With </a:t>
            </a:r>
            <a:r>
              <a:rPr lang="en-US" sz="2400" dirty="0" err="1" smtClean="0"/>
              <a:t>Git</a:t>
            </a:r>
            <a:r>
              <a:rPr lang="en-US" sz="2400" dirty="0" smtClean="0"/>
              <a:t> you </a:t>
            </a:r>
            <a:r>
              <a:rPr lang="en-US" sz="2400" dirty="0"/>
              <a:t>can add multiple remote repositories to your project, some read-only and some possibly with write access as well, meaning you can have nearly any type of workflow you can think of.</a:t>
            </a:r>
          </a:p>
        </p:txBody>
      </p:sp>
    </p:spTree>
    <p:extLst>
      <p:ext uri="{BB962C8B-B14F-4D97-AF65-F5344CB8AC3E}">
        <p14:creationId xmlns:p14="http://schemas.microsoft.com/office/powerpoint/2010/main" val="362243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Since </a:t>
            </a:r>
            <a:r>
              <a:rPr lang="en-US" sz="2400" dirty="0" err="1"/>
              <a:t>Git</a:t>
            </a:r>
            <a:r>
              <a:rPr lang="en-US" sz="2400" dirty="0"/>
              <a:t> records your commit history as a directed graph of commits, it’s generally easy for it to automatically figure out the best merge base to do a 3 way merge </a:t>
            </a:r>
            <a:r>
              <a:rPr lang="en-US" sz="2400" dirty="0" smtClean="0"/>
              <a:t>with.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You </a:t>
            </a:r>
            <a:r>
              <a:rPr lang="en-US" sz="2400" dirty="0"/>
              <a:t>can merge from the same branch multiple times and not have to resolve the same conflicts over and over again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has a feature that is pretty unique called a </a:t>
            </a:r>
            <a:r>
              <a:rPr lang="en-US" sz="2400" dirty="0">
                <a:hlinkClick r:id="rId2"/>
              </a:rPr>
              <a:t>“staging area”</a:t>
            </a:r>
            <a:r>
              <a:rPr lang="en-US" sz="2400" dirty="0"/>
              <a:t>, meaning you can craft each commit at the very last </a:t>
            </a:r>
            <a:r>
              <a:rPr lang="en-US" sz="2400" dirty="0" smtClean="0"/>
              <a:t>minute.</a:t>
            </a:r>
          </a:p>
          <a:p>
            <a:r>
              <a:rPr lang="en-US" sz="2400" dirty="0"/>
              <a:t> If you’ve edited a bunch of files and you want to create several commits of just a few files each, you simply have to stage just the ones you want before you commit and repeat that a few times.</a:t>
            </a:r>
          </a:p>
        </p:txBody>
      </p:sp>
    </p:spTree>
    <p:extLst>
      <p:ext uri="{BB962C8B-B14F-4D97-AF65-F5344CB8AC3E}">
        <p14:creationId xmlns:p14="http://schemas.microsoft.com/office/powerpoint/2010/main" val="233684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Local branching and frictionless context switching is entirely useful to an individual and probably the most unique and revolutionary feature of </a:t>
            </a:r>
            <a:r>
              <a:rPr lang="en-US" sz="2400" dirty="0" err="1"/>
              <a:t>Git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has a 'clean' command. SVN </a:t>
            </a:r>
            <a:r>
              <a:rPr lang="en-US" sz="2400" dirty="0" smtClean="0"/>
              <a:t>does not.</a:t>
            </a:r>
          </a:p>
          <a:p>
            <a:r>
              <a:rPr lang="en-US" sz="2400" dirty="0"/>
              <a:t>You have to tell SVN whenever you move or delete something. </a:t>
            </a:r>
            <a:r>
              <a:rPr lang="en-US" sz="2400" dirty="0" err="1"/>
              <a:t>Git</a:t>
            </a:r>
            <a:r>
              <a:rPr lang="en-US" sz="2400" dirty="0"/>
              <a:t> will just figure it out.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makes it possible to have "private" ignore settings (using the file .</a:t>
            </a:r>
            <a:r>
              <a:rPr lang="en-US" sz="2400" dirty="0" err="1"/>
              <a:t>git</a:t>
            </a:r>
            <a:r>
              <a:rPr lang="en-US" sz="2400" dirty="0"/>
              <a:t>/info/exclude), which won't affect anyone else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Ignoreing</a:t>
            </a:r>
            <a:r>
              <a:rPr lang="en-US" sz="2400" dirty="0" smtClean="0"/>
              <a:t> semantics </a:t>
            </a:r>
            <a:r>
              <a:rPr lang="en-US" sz="2400" dirty="0"/>
              <a:t>are easier in </a:t>
            </a:r>
            <a:r>
              <a:rPr lang="en-US" sz="2400" dirty="0" err="1"/>
              <a:t>Git</a:t>
            </a:r>
            <a:r>
              <a:rPr lang="en-US" sz="2400" dirty="0"/>
              <a:t>. If you ignore a pattern (such as *.</a:t>
            </a:r>
            <a:r>
              <a:rPr lang="en-US" sz="2400" dirty="0" err="1"/>
              <a:t>pyc</a:t>
            </a:r>
            <a:r>
              <a:rPr lang="en-US" sz="2400" dirty="0"/>
              <a:t>), it will be ignored for </a:t>
            </a:r>
            <a:r>
              <a:rPr lang="en-US" sz="2400" dirty="0" smtClean="0"/>
              <a:t>all</a:t>
            </a:r>
            <a:r>
              <a:rPr lang="en-US" sz="2400" i="1" dirty="0" smtClean="0"/>
              <a:t> </a:t>
            </a:r>
            <a:r>
              <a:rPr lang="en-US" sz="2400" dirty="0" smtClean="0"/>
              <a:t>subdirectories</a:t>
            </a:r>
            <a:r>
              <a:rPr lang="en-US" sz="2400" dirty="0"/>
              <a:t>.  With SVN, it seems that there is no easy way to ignore a pattern across all subdirectories.</a:t>
            </a:r>
          </a:p>
        </p:txBody>
      </p:sp>
    </p:spTree>
    <p:extLst>
      <p:ext uri="{BB962C8B-B14F-4D97-AF65-F5344CB8AC3E}">
        <p14:creationId xmlns:p14="http://schemas.microsoft.com/office/powerpoint/2010/main" val="93791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SVN, each file &amp; folder can come from a different revision or branch</a:t>
            </a:r>
            <a:r>
              <a:rPr lang="en-US" sz="2400" dirty="0" smtClean="0"/>
              <a:t>. This </a:t>
            </a:r>
            <a:r>
              <a:rPr lang="en-US" sz="2400" dirty="0"/>
              <a:t>actually means is that there is a million different ways for your local checkout to be completely screwed up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SVN creates .</a:t>
            </a:r>
            <a:r>
              <a:rPr lang="en-US" sz="2400" dirty="0" err="1"/>
              <a:t>svn</a:t>
            </a:r>
            <a:r>
              <a:rPr lang="en-US" sz="2400" dirty="0"/>
              <a:t> directories in every single folder (</a:t>
            </a:r>
            <a:r>
              <a:rPr lang="en-US" sz="2400" dirty="0" err="1"/>
              <a:t>Git</a:t>
            </a:r>
            <a:r>
              <a:rPr lang="en-US" sz="2400" dirty="0"/>
              <a:t> only creates </a:t>
            </a:r>
            <a:r>
              <a:rPr lang="en-US" sz="2400" i="1" dirty="0"/>
              <a:t>one</a:t>
            </a:r>
            <a:r>
              <a:rPr lang="en-US" sz="2400" dirty="0"/>
              <a:t> .</a:t>
            </a:r>
            <a:r>
              <a:rPr lang="en-US" sz="2400" dirty="0" err="1"/>
              <a:t>git</a:t>
            </a:r>
            <a:r>
              <a:rPr lang="en-US" sz="2400" dirty="0"/>
              <a:t> directory). Every script you write, and every </a:t>
            </a:r>
            <a:r>
              <a:rPr lang="en-US" sz="2400" dirty="0" err="1"/>
              <a:t>grep</a:t>
            </a:r>
            <a:r>
              <a:rPr lang="en-US" sz="2400" dirty="0"/>
              <a:t> you do, will need to be written to ignore these .</a:t>
            </a:r>
            <a:r>
              <a:rPr lang="en-US" sz="2400" dirty="0" err="1"/>
              <a:t>svn</a:t>
            </a:r>
            <a:r>
              <a:rPr lang="en-US" sz="2400" dirty="0"/>
              <a:t> directories. You also need an entire command ("</a:t>
            </a:r>
            <a:r>
              <a:rPr lang="en-US" sz="2400" dirty="0" err="1"/>
              <a:t>svn</a:t>
            </a:r>
            <a:r>
              <a:rPr lang="en-US" sz="2400" dirty="0"/>
              <a:t> export") just to get a sane copy of your files.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is very </a:t>
            </a:r>
            <a:r>
              <a:rPr lang="en-US" sz="2400" dirty="0" smtClean="0"/>
              <a:t>flexible. </a:t>
            </a:r>
            <a:r>
              <a:rPr lang="en-US" sz="2400" dirty="0"/>
              <a:t>You can use whatever workflow you want, and </a:t>
            </a:r>
            <a:r>
              <a:rPr lang="en-US" sz="2400" dirty="0" err="1"/>
              <a:t>Git</a:t>
            </a:r>
            <a:r>
              <a:rPr lang="en-US" sz="2400" dirty="0"/>
              <a:t> will support it.</a:t>
            </a:r>
          </a:p>
        </p:txBody>
      </p:sp>
    </p:spTree>
    <p:extLst>
      <p:ext uri="{BB962C8B-B14F-4D97-AF65-F5344CB8AC3E}">
        <p14:creationId xmlns:p14="http://schemas.microsoft.com/office/powerpoint/2010/main" val="269507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Disadvantages of </a:t>
            </a:r>
            <a:r>
              <a:rPr lang="en-US" sz="3200" b="1" dirty="0" err="1" smtClean="0"/>
              <a:t>Git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Revisions </a:t>
            </a:r>
            <a:r>
              <a:rPr lang="en-US" sz="2400" dirty="0"/>
              <a:t>don't have version numbers like in </a:t>
            </a:r>
            <a:r>
              <a:rPr lang="en-US" sz="2400" dirty="0" smtClean="0"/>
              <a:t>subversion.</a:t>
            </a:r>
          </a:p>
          <a:p>
            <a:r>
              <a:rPr lang="en-US" sz="2400" dirty="0" smtClean="0"/>
              <a:t>Many </a:t>
            </a:r>
            <a:r>
              <a:rPr lang="en-US" sz="2400" dirty="0" err="1"/>
              <a:t>Git</a:t>
            </a:r>
            <a:r>
              <a:rPr lang="en-US" sz="2400" dirty="0"/>
              <a:t> commands are cryptic, and error messages are very </a:t>
            </a:r>
            <a:r>
              <a:rPr lang="en-US" sz="2400" dirty="0" smtClean="0"/>
              <a:t>user-unfriendly.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lacks a good GUI (such as the great </a:t>
            </a:r>
            <a:r>
              <a:rPr lang="en-US" sz="2400" dirty="0" err="1"/>
              <a:t>TortoiseSVN</a:t>
            </a:r>
            <a:r>
              <a:rPr lang="en-US" sz="2400" dirty="0" smtClean="0"/>
              <a:t>).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4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Understanding difference between Distributed and Centralized Systems: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1.Distributed revision control (DRCS) takes a peer-to-peer approach , as opposed to the client-server approach of centralized systems.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2.Distributed revision control conducts synchronization by exchanging patches (change-sets) from peer to peer.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3.No canonical, reference copy of the codebase exists by default; only working copies.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4952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4.Common operations (such as commits, viewing history, and reverting changes) are fast, because there is no need to communicate with a central server.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5.Rather, communication is only necessary when pushing or pulling changes to or from other peers.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6.Each working copy effectively functions as a remote backup of the codebase and of its change-history, providing natural protection against data loss.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07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Advantages of Distributed Systems over Centralized Systems: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1.Allows users to work productively even when not connected to a network.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2.Makes most operations much faster since no network is involved.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3.Allows participation in projects without requiring permissions from project authorities, </a:t>
            </a:r>
          </a:p>
          <a:p>
            <a:pPr marL="0" indent="0">
              <a:buNone/>
            </a:pPr>
            <a:r>
              <a:rPr lang="en-US" sz="2800" dirty="0" smtClean="0"/>
              <a:t>and thus arguably better fosters culture of meritocracy instead of requiring “committer” status.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8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4.Allows private work, so users can use their revision control system even for early drafts they do not want to publish.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5.Avoids relying on a single physical machine as a single point of failure.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6.Still permits centralized control of the “release version” of the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Disadvantages of Distributed Systems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dirty="0"/>
              <a:t>a disadvantage of DVCS, one could note that initial cloning of a repository is slower compared to centralized checkout, because all branches and revision history are copied. </a:t>
            </a:r>
            <a:r>
              <a:rPr lang="en-US" sz="2400" dirty="0" smtClean="0"/>
              <a:t>This </a:t>
            </a:r>
            <a:r>
              <a:rPr lang="en-US" sz="2400" dirty="0"/>
              <a:t>may be relevant if access speed is low and the project is large enough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Another problem with DVCS is the lack of locking mechanisms that is part of most centralized VCS and still plays an important role when it comes to non-</a:t>
            </a:r>
            <a:r>
              <a:rPr lang="en-US" sz="2400" dirty="0" err="1"/>
              <a:t>mergable</a:t>
            </a:r>
            <a:r>
              <a:rPr lang="en-US" sz="2400" dirty="0"/>
              <a:t> binary files such as graphic assets.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Subversion (SVN)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SVN or Subversion is Centralized Version Control (CVCS) tool and belongs to second generation of Version Control tools. It was developed in 2000 and at this moment maintained by Apache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SVN is the third implementation of a revision control: RCS, then CVS and finally SVN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SVN offers VCS features (labeling and merging), but its tag is just a directory copy (like a branch, except you are not “supposed” to touch anything in a tag directory), and its merge is still complicated, currently based on meta-data added to remember what has already been merged.</a:t>
            </a:r>
          </a:p>
        </p:txBody>
      </p:sp>
    </p:spTree>
    <p:extLst>
      <p:ext uri="{BB962C8B-B14F-4D97-AF65-F5344CB8AC3E}">
        <p14:creationId xmlns:p14="http://schemas.microsoft.com/office/powerpoint/2010/main" val="319763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GIT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GIT is Decentralized Version Control (DVCS) tool and belongs to third generation of Version Control tools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GIT was initially designed and developed by Linus Torvalds for Linux kernel development. Every GIT working directory is a full-fledged repository with complete history and full revision tracking capabilities, not dependent on network access or a central server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GIT is a </a:t>
            </a:r>
            <a:r>
              <a:rPr lang="en-US" sz="2400" b="1" dirty="0"/>
              <a:t>file content management</a:t>
            </a:r>
            <a:r>
              <a:rPr lang="en-US" sz="2400" dirty="0"/>
              <a:t> (a tool made to merge files), </a:t>
            </a:r>
            <a:r>
              <a:rPr lang="en-US" sz="2400" b="1" dirty="0"/>
              <a:t>evolved into a true Version Control System</a:t>
            </a:r>
            <a:r>
              <a:rPr lang="en-US" sz="2400" dirty="0"/>
              <a:t>, based on a DAG (Directed Acyclic Graph) of commits, where branches are part of the history of data (and not a data itself), and where tags are a true meta-data.</a:t>
            </a:r>
          </a:p>
        </p:txBody>
      </p:sp>
    </p:spTree>
    <p:extLst>
      <p:ext uri="{BB962C8B-B14F-4D97-AF65-F5344CB8AC3E}">
        <p14:creationId xmlns:p14="http://schemas.microsoft.com/office/powerpoint/2010/main" val="422551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GIT over SVN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 smtClean="0"/>
              <a:t>In SVN, each</a:t>
            </a:r>
            <a:r>
              <a:rPr lang="en-US" sz="2400" dirty="0"/>
              <a:t> </a:t>
            </a:r>
            <a:r>
              <a:rPr lang="en-US" sz="2400" dirty="0" smtClean="0"/>
              <a:t>reference, </a:t>
            </a:r>
            <a:r>
              <a:rPr lang="en-US" sz="2400" dirty="0"/>
              <a:t>or labeled snapshot of a commit, in a project is organized within specific subdirectories, such as </a:t>
            </a:r>
            <a:r>
              <a:rPr lang="en-US" sz="2400" dirty="0" smtClean="0"/>
              <a:t>trunk</a:t>
            </a:r>
            <a:r>
              <a:rPr lang="en-US" sz="2400" dirty="0"/>
              <a:t>, </a:t>
            </a:r>
            <a:r>
              <a:rPr lang="en-US" sz="2400" dirty="0" smtClean="0"/>
              <a:t>branches</a:t>
            </a:r>
            <a:r>
              <a:rPr lang="en-US" sz="2400" dirty="0"/>
              <a:t>, and </a:t>
            </a:r>
            <a:r>
              <a:rPr lang="en-US" sz="2400" dirty="0" smtClean="0"/>
              <a:t>tags</a:t>
            </a:r>
            <a:r>
              <a:rPr lang="en-US" sz="2400" dirty="0"/>
              <a:t>. </a:t>
            </a:r>
            <a:r>
              <a:rPr lang="en-US" sz="2400" dirty="0" smtClean="0"/>
              <a:t>    </a:t>
            </a:r>
          </a:p>
          <a:p>
            <a:pPr marL="0" indent="0" fontAlgn="base">
              <a:buNone/>
            </a:pPr>
            <a:r>
              <a:rPr lang="en-US" sz="2400" dirty="0" smtClean="0"/>
              <a:t>An </a:t>
            </a:r>
            <a:r>
              <a:rPr lang="en-US" sz="2400" dirty="0"/>
              <a:t>SVN workflow looks like this</a:t>
            </a:r>
            <a:r>
              <a:rPr lang="en-US" sz="2400" dirty="0" smtClean="0"/>
              <a:t>:</a:t>
            </a:r>
          </a:p>
          <a:p>
            <a:pPr fontAlgn="base"/>
            <a:r>
              <a:rPr lang="en-US" sz="2400" dirty="0" smtClean="0"/>
              <a:t>The</a:t>
            </a:r>
            <a:r>
              <a:rPr lang="en-US" sz="2400" dirty="0"/>
              <a:t> trunk directory represents the latest stable release of a project.</a:t>
            </a:r>
          </a:p>
          <a:p>
            <a:pPr fontAlgn="base"/>
            <a:r>
              <a:rPr lang="en-US" sz="2400" dirty="0"/>
              <a:t>Active feature work is developed within subdirectories under branches.</a:t>
            </a:r>
          </a:p>
          <a:p>
            <a:pPr fontAlgn="base"/>
            <a:r>
              <a:rPr lang="en-US" sz="2400" dirty="0"/>
              <a:t>When a feature is finished, the feature directory is merged into trunk and removed.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823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GIT vs SVN</vt:lpstr>
      <vt:lpstr>Understanding difference between Distributed and Centralized Systems: </vt:lpstr>
      <vt:lpstr>PowerPoint Presentation</vt:lpstr>
      <vt:lpstr>Advantages of Distributed Systems over Centralized Systems:</vt:lpstr>
      <vt:lpstr>PowerPoint Presentation</vt:lpstr>
      <vt:lpstr>Disadvantages of Distributed Systems</vt:lpstr>
      <vt:lpstr>Subversion (SVN)</vt:lpstr>
      <vt:lpstr>GIT</vt:lpstr>
      <vt:lpstr>GIT over SVN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Disadvantages of Git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vs SVN</dc:title>
  <dc:creator>Gunjali Sachdev</dc:creator>
  <cp:lastModifiedBy>Gunjali Sachdev</cp:lastModifiedBy>
  <cp:revision>6</cp:revision>
  <dcterms:created xsi:type="dcterms:W3CDTF">2015-05-12T05:28:40Z</dcterms:created>
  <dcterms:modified xsi:type="dcterms:W3CDTF">2015-05-12T06:22:23Z</dcterms:modified>
</cp:coreProperties>
</file>