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"/>
  </p:notesMasterIdLst>
  <p:sldIdLst>
    <p:sldId id="445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525"/>
    <a:srgbClr val="DFE9ED"/>
    <a:srgbClr val="8AAFC0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2" autoAdjust="0"/>
    <p:restoredTop sz="90418" autoAdjust="0"/>
  </p:normalViewPr>
  <p:slideViewPr>
    <p:cSldViewPr snapToGrid="0">
      <p:cViewPr varScale="1">
        <p:scale>
          <a:sx n="112" d="100"/>
          <a:sy n="112" d="100"/>
        </p:scale>
        <p:origin x="-1856" y="-96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4ED69865-74C7-4E02-B804-4BAECF732AAB}" type="datetimeFigureOut">
              <a:rPr lang="en-US"/>
              <a:pPr>
                <a:defRPr/>
              </a:pPr>
              <a:t>01/04/14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501650B8-DCD2-4063-83EF-EC819F89F6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8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EAD3-BDCA-4296-BAAC-8654FDA865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4" y="45720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4" y="457202"/>
            <a:ext cx="8408987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1412875"/>
            <a:ext cx="8407400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7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  <a:cs typeface="+mn-cs"/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4" y="6240465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com/big_data/publications/89362/96473-avis_budget_s_road_to_customer_valu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CSC – Driving in the Cloud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6712" y="2598154"/>
            <a:ext cx="4205287" cy="1259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CSC offers a wide solution portfolio for the car making industry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6713" y="4323347"/>
            <a:ext cx="2719388" cy="18047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The aim was to present CSCs capabilities for this market in one place showing todays options, future trends and our view on various car industry topics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Offer the possibility of an assessment to get feedback from professionals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Offer solution and success stories within the app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25800" y="4323347"/>
            <a:ext cx="2719388" cy="19491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The driving in the cloud application shows documents, videos and surveys presenting CSCs know how on car IT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In the apps Medialounge users can view videos on various car IT topics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DocumentHub is another highlight: users can view, print and share PDF Documents on various topics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Due to large file sizes of videos etc, the app features a full offline functionality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83300" y="4323347"/>
            <a:ext cx="2719388" cy="19491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Full access on CSCs offerings on car IT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Surveys with feedback from professionals within the app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Users can view documents and videos and take a deep dive at solutions and capabilities on CSCs car IT know how in a convenient, playful way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6712" y="2312656"/>
            <a:ext cx="4205287" cy="376350"/>
          </a:xfrm>
          <a:prstGeom prst="rect">
            <a:avLst/>
          </a:prstGeom>
          <a:noFill/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6713" y="4022725"/>
            <a:ext cx="2724726" cy="4206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Challenge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22516" y="4022725"/>
            <a:ext cx="2719388" cy="4206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Solution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72981" y="4022725"/>
            <a:ext cx="2729274" cy="4206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81815" y="6478387"/>
            <a:ext cx="3101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Visit </a:t>
            </a:r>
            <a:r>
              <a:rPr lang="en-US" sz="1200" i="1" dirty="0" smtClean="0">
                <a:hlinkClick r:id="rId3"/>
              </a:rPr>
              <a:t>csc.com/mobility</a:t>
            </a:r>
            <a:r>
              <a:rPr lang="en-US" sz="1200" i="1" dirty="0" smtClean="0"/>
              <a:t> for more information</a:t>
            </a:r>
            <a:endParaRPr lang="en-US" sz="1200" i="1" dirty="0"/>
          </a:p>
        </p:txBody>
      </p:sp>
      <p:pic>
        <p:nvPicPr>
          <p:cNvPr id="27" name="Bild 26" descr="AppIcon Driving in the Cloud 1024_round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6" y="1423894"/>
            <a:ext cx="722615" cy="722615"/>
          </a:xfrm>
          <a:prstGeom prst="rect">
            <a:avLst/>
          </a:prstGeom>
        </p:spPr>
      </p:pic>
      <p:grpSp>
        <p:nvGrpSpPr>
          <p:cNvPr id="31" name="Gruppierung 30"/>
          <p:cNvGrpSpPr>
            <a:grpSpLocks noChangeAspect="1"/>
          </p:cNvGrpSpPr>
          <p:nvPr/>
        </p:nvGrpSpPr>
        <p:grpSpPr>
          <a:xfrm>
            <a:off x="4750999" y="1391025"/>
            <a:ext cx="2257906" cy="1717346"/>
            <a:chOff x="4289907" y="4572000"/>
            <a:chExt cx="3406293" cy="2590800"/>
          </a:xfrm>
        </p:grpSpPr>
        <p:pic>
          <p:nvPicPr>
            <p:cNvPr id="32" name="Bild 31" descr="iPa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07" y="4572000"/>
              <a:ext cx="3406293" cy="2590800"/>
            </a:xfrm>
            <a:prstGeom prst="rect">
              <a:avLst/>
            </a:prstGeom>
          </p:spPr>
        </p:pic>
        <p:pic>
          <p:nvPicPr>
            <p:cNvPr id="33" name="Bild 32" descr="IMG_049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896" y="4850280"/>
              <a:ext cx="2743200" cy="2057400"/>
            </a:xfrm>
            <a:prstGeom prst="rect">
              <a:avLst/>
            </a:prstGeom>
          </p:spPr>
        </p:pic>
      </p:grpSp>
      <p:grpSp>
        <p:nvGrpSpPr>
          <p:cNvPr id="28" name="Gruppierung 27"/>
          <p:cNvGrpSpPr>
            <a:grpSpLocks noChangeAspect="1"/>
          </p:cNvGrpSpPr>
          <p:nvPr/>
        </p:nvGrpSpPr>
        <p:grpSpPr>
          <a:xfrm>
            <a:off x="5460999" y="1824317"/>
            <a:ext cx="2257906" cy="1717346"/>
            <a:chOff x="2384907" y="4572000"/>
            <a:chExt cx="3406293" cy="2590800"/>
          </a:xfrm>
        </p:grpSpPr>
        <p:pic>
          <p:nvPicPr>
            <p:cNvPr id="29" name="Bild 28" descr="iPa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907" y="4572000"/>
              <a:ext cx="3406293" cy="2590800"/>
            </a:xfrm>
            <a:prstGeom prst="rect">
              <a:avLst/>
            </a:prstGeom>
          </p:spPr>
        </p:pic>
        <p:pic>
          <p:nvPicPr>
            <p:cNvPr id="30" name="Bild 29" descr="IMG_0497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115" y="4839331"/>
              <a:ext cx="2759076" cy="2069307"/>
            </a:xfrm>
            <a:prstGeom prst="rect">
              <a:avLst/>
            </a:prstGeom>
          </p:spPr>
        </p:pic>
      </p:grpSp>
      <p:grpSp>
        <p:nvGrpSpPr>
          <p:cNvPr id="34" name="Gruppierung 33"/>
          <p:cNvGrpSpPr>
            <a:grpSpLocks noChangeAspect="1"/>
          </p:cNvGrpSpPr>
          <p:nvPr/>
        </p:nvGrpSpPr>
        <p:grpSpPr>
          <a:xfrm>
            <a:off x="6512564" y="2227730"/>
            <a:ext cx="2257906" cy="1717346"/>
            <a:chOff x="5813907" y="4572000"/>
            <a:chExt cx="3406293" cy="2590800"/>
          </a:xfrm>
        </p:grpSpPr>
        <p:pic>
          <p:nvPicPr>
            <p:cNvPr id="35" name="Bild 34" descr="iPa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3907" y="4572000"/>
              <a:ext cx="3406293" cy="2590800"/>
            </a:xfrm>
            <a:prstGeom prst="rect">
              <a:avLst/>
            </a:prstGeom>
          </p:spPr>
        </p:pic>
        <p:pic>
          <p:nvPicPr>
            <p:cNvPr id="36" name="Bild 35" descr="IMG_0499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615" y="4839331"/>
              <a:ext cx="2747853" cy="2060890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">
  <a:themeElements>
    <a:clrScheme name="Custom 26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</Template>
  <TotalTime>0</TotalTime>
  <Words>186</Words>
  <Application>Microsoft Macintosh PowerPoint</Application>
  <PresentationFormat>Bildschirmpräsentation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Template_2</vt:lpstr>
      <vt:lpstr>Case Study: CSC – Driving in the Cloud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New Client Visit</dc:title>
  <dc:creator>Hitesh Kumar</dc:creator>
  <cp:lastModifiedBy>Johannes Johannsen</cp:lastModifiedBy>
  <cp:revision>182</cp:revision>
  <dcterms:created xsi:type="dcterms:W3CDTF">2013-11-22T06:41:09Z</dcterms:created>
  <dcterms:modified xsi:type="dcterms:W3CDTF">2014-04-01T15:15:40Z</dcterms:modified>
</cp:coreProperties>
</file>