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AD4F14-CAC9-4163-A9A0-E6DB64E08488}">
  <a:tblStyle styleId="{D4AD4F14-CAC9-4163-A9A0-E6DB64E084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9585b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9585b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99341d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199341d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199341d3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199341d3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199341d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199341d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199341d3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199341d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99341d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99341d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99341d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99341d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199341d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199341d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199341d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199341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199341d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199341d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99341d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99341d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99341d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199341d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99341d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199341d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99341d3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99341d3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199341d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199341d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99341d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199341d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Flashcard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String front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String back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String getFront()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String getBack()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setFront()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setBack()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2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AccountInteractor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Account createAccount()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boolean isCorrectPassword()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3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SessionInteractor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StudySession createSession()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"/>
                        <a:t>Have separate methods for each implementation of StudySession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Flashcard getNextCard()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adjustProficiency()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StudySession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FlashcardInteractor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4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SessionController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Interface Adaptor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StudySession createSession()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Have separate methods for each implementation of StudySession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StudySession resumeSession()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Flashcard getNextCard()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StudySession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PracticeSession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LearningSession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IntegratedSession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5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DeckController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Interface Adaptor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List&lt;Deck&gt; decks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Deck createDeck()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renameDeck()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addCard()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deleteCard()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Deck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AccountInteractor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DeckInteractor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6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FlashcardSystem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LoginSystem loginSystem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Account currentAccount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displayMainMenu()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displayDecks()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displayDeckToStudyMenu()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displayEditDeckMenu()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displayRenameDeckMenu()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displayCards()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displayEditCardMenu()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displaySelectSessionMenu()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displayCreateDeckMenu()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displayAddCardMenu()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Account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DeckController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SessionController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LoginSystem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SessionPresenter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7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ArrayList&lt;Account&gt; accounts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displayLoginPage()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String[] getLoginFields()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boolean isValidLogin()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AccountInteractor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8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SessionPresenter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SessionController sessionController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displaySession()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SessionController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String name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List&lt;Flashcard&gt; flashcards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String getName()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setName()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List&lt;Flashcard&gt; getFlashcards()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addFlashcard()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removeFlashcard()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Flashcard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/>
                        <a:t>String username</a:t>
                      </a:r>
                      <a:endParaRPr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/>
                        <a:t>String password</a:t>
                      </a:r>
                      <a:endParaRPr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/>
                        <a:t>List&lt;Deck&gt; decks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/>
                        <a:t>String getUsername()</a:t>
                      </a:r>
                      <a:endParaRPr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/>
                        <a:t>void setUsername()</a:t>
                      </a:r>
                      <a:endParaRPr/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List&lt;Deck&gt; getDecks()</a:t>
                      </a:r>
                      <a:endParaRPr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/>
                        <a:t>boolean isCorrectPassword()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6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</a:t>
                      </a:r>
                      <a:r>
                        <a:rPr b="1" lang="en"/>
                        <a:t>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Implementer</a:t>
                      </a:r>
                      <a:r>
                        <a:rPr b="1" lang="en"/>
                        <a:t> Classes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PracticeSession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LearningSession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IntegratedSession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Deck deck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Map&lt;Flashcard, Integer&gt; proficiencies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Deck getDeck()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Map&lt;Flashcard, Integer&gt; getProficiencies()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shuffleCards()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abstract Flashcard getNextCard()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Deck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Flashcard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7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</a:t>
                      </a:r>
                      <a:r>
                        <a:rPr b="1" lang="en"/>
                        <a:t>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PracticeSession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</a:t>
                      </a:r>
                      <a:r>
                        <a:rPr b="1" lang="en"/>
                        <a:t> Classes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Deck deck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Map&lt;Flashcard, Integer&gt; proficiencies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Deck getDeck()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Map&lt;Flashcard, Integer&gt; getProficiencies()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void shuffleCards()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Flashcard getNextCard()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Deck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Flashcard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8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</a:t>
                      </a:r>
                      <a:r>
                        <a:rPr lang="en"/>
                        <a:t>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Deck deck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Map&lt;Flashcard, Integer&gt; proficiencies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Deck getDeck()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Map&lt;Flashcard, Integer&gt; getProficiencies()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void shuffleCards()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Flashcard getNextCard()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Deck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Flashcard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9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Integrated</a:t>
                      </a:r>
                      <a:r>
                        <a:rPr lang="en"/>
                        <a:t>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Deck deck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Map&lt;Flashcard, Integer&gt; proficiencies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Deck getDeck()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Map&lt;Flashcard, Integer&gt; getProficiencies()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void shuffleCards()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Flashcard getNextCard()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Deck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Flashcard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20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Classes/Interfaces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FlashcardInteractor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Flashcard createFlashcard()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editFront()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editBack()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Flashcard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1"/>
          <p:cNvGraphicFramePr/>
          <p:nvPr/>
        </p:nvGraphicFramePr>
        <p:xfrm>
          <a:off x="952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{D4AD4F14-CAC9-4163-A9A0-E6DB64E08488}</a:tableStyleId>
              </a:tblPr>
              <a:tblGrid>
                <a:gridCol w="1294850"/>
                <a:gridCol w="3531150"/>
                <a:gridCol w="2413000"/>
              </a:tblGrid>
              <a:tr h="7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Parent Classes/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Interfaces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 Name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DeckInteractor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Child Classes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 Architecture Layer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Attributes &amp; Methods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Deck createDeck()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deleteFlashcard()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addFlashcard()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void renameDeck()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Collaborators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Deck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