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CRC MODEL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Group 036</a:t>
            </a:r>
          </a:p>
          <a:p>
            <a:r>
              <a:t>UNO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dirty="0" err="1"/>
              <a:t>Function</a:t>
            </a:r>
            <a:r>
              <a:rPr dirty="0" err="1"/>
              <a:t>Card</a:t>
            </a:r>
            <a:endParaRPr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function of the card</a:t>
            </a:r>
          </a:p>
          <a:p>
            <a:r>
              <a:rPr lang="en-US" altLang="zh-CN" dirty="0"/>
              <a:t>Store and get the color, id of the card</a:t>
            </a:r>
          </a:p>
          <a:p>
            <a:r>
              <a:rPr lang="en-US" altLang="zh-CN" dirty="0"/>
              <a:t>Construct a null to represent the situation of “no card”</a:t>
            </a:r>
          </a:p>
          <a:p>
            <a:r>
              <a:rPr lang="en-US" altLang="zh-CN" dirty="0"/>
              <a:t>print the card</a:t>
            </a:r>
          </a:p>
          <a:p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47094-B2F3-415C-9093-B350401FF6D4}"/>
              </a:ext>
            </a:extLst>
          </p:cNvPr>
          <p:cNvSpPr txBox="1"/>
          <p:nvPr/>
        </p:nvSpPr>
        <p:spPr>
          <a:xfrm>
            <a:off x="10550236" y="439088"/>
            <a:ext cx="914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Card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749984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UI</a:t>
            </a:r>
          </a:p>
        </p:txBody>
      </p:sp>
      <p:sp>
        <p:nvSpPr>
          <p:cNvPr id="98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dirty="0"/>
              <a:t>Start</a:t>
            </a:r>
            <a:r>
              <a:rPr lang="en-US" dirty="0"/>
              <a:t> 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</a:p>
          <a:p>
            <a:r>
              <a:rPr lang="en-US" dirty="0"/>
              <a:t>Enter players’ names</a:t>
            </a:r>
            <a:endParaRPr dirty="0"/>
          </a:p>
          <a:p>
            <a:r>
              <a:rPr dirty="0"/>
              <a:t>Play</a:t>
            </a:r>
            <a:r>
              <a:rPr lang="en-US" dirty="0"/>
              <a:t> cards, draw cards</a:t>
            </a:r>
            <a:endParaRPr dirty="0"/>
          </a:p>
          <a:p>
            <a:r>
              <a:rPr dirty="0"/>
              <a:t>End</a:t>
            </a:r>
            <a:r>
              <a:rPr lang="en-US" dirty="0"/>
              <a:t> the game</a:t>
            </a:r>
            <a:endParaRPr dirty="0"/>
          </a:p>
        </p:txBody>
      </p:sp>
      <p:sp>
        <p:nvSpPr>
          <p:cNvPr id="99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Controller</a:t>
            </a:r>
          </a:p>
        </p:txBody>
      </p:sp>
      <p:sp>
        <p:nvSpPr>
          <p:cNvPr id="102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Construct a game</a:t>
            </a:r>
          </a:p>
          <a:p>
            <a:r>
              <a:rPr lang="en-US" dirty="0"/>
              <a:t>Deal the cards</a:t>
            </a:r>
            <a:endParaRPr dirty="0"/>
          </a:p>
          <a:p>
            <a:r>
              <a:rPr lang="en-CA" dirty="0"/>
              <a:t>Run the g</a:t>
            </a:r>
            <a:r>
              <a:rPr dirty="0" err="1"/>
              <a:t>ame</a:t>
            </a:r>
            <a:endParaRPr dirty="0"/>
          </a:p>
        </p:txBody>
      </p:sp>
      <p:sp>
        <p:nvSpPr>
          <p:cNvPr id="103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UI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PlayerUseCase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 err="1"/>
              <a:t>DeckUseCase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PlayerUseCase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Store the players.</a:t>
            </a:r>
          </a:p>
          <a:p>
            <a:r>
              <a:rPr lang="en-US" dirty="0"/>
              <a:t>Let </a:t>
            </a:r>
            <a:r>
              <a:rPr dirty="0"/>
              <a:t>player</a:t>
            </a:r>
            <a:r>
              <a:rPr lang="en-US" dirty="0"/>
              <a:t> 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Let </a:t>
            </a:r>
            <a:r>
              <a:rPr dirty="0"/>
              <a:t>player</a:t>
            </a:r>
            <a:r>
              <a:rPr lang="en-US" dirty="0"/>
              <a:t> p</a:t>
            </a:r>
            <a:r>
              <a:rPr dirty="0"/>
              <a:t>lay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Determine whether the player wins</a:t>
            </a:r>
            <a:endParaRPr dirty="0"/>
          </a:p>
          <a:p>
            <a:r>
              <a:rPr lang="en-US" dirty="0"/>
              <a:t>Determine whether the player can play a card</a:t>
            </a:r>
          </a:p>
          <a:p>
            <a:r>
              <a:rPr lang="en-US" dirty="0"/>
              <a:t>Shows what cards the player can play</a:t>
            </a:r>
          </a:p>
          <a:p>
            <a:r>
              <a:rPr lang="en-US" dirty="0"/>
              <a:t>Renew the last card played</a:t>
            </a:r>
            <a:endParaRPr dirty="0"/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players</a:t>
            </a:r>
            <a:endParaRPr dirty="0"/>
          </a:p>
        </p:txBody>
      </p:sp>
      <p:sp>
        <p:nvSpPr>
          <p:cNvPr id="107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Card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Player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DeckUseCase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Store and get the information of the used and unused decks</a:t>
            </a:r>
            <a:endParaRPr dirty="0"/>
          </a:p>
          <a:p>
            <a:r>
              <a:rPr lang="en-US" dirty="0"/>
              <a:t>Shuffle the decks by put the used cards to the unused</a:t>
            </a:r>
            <a:endParaRPr dirty="0"/>
          </a:p>
          <a:p>
            <a:r>
              <a:rPr lang="en-US" dirty="0"/>
              <a:t>Initialize and set an unused deck</a:t>
            </a:r>
            <a:endParaRPr dirty="0"/>
          </a:p>
          <a:p>
            <a:r>
              <a:rPr lang="en-US" dirty="0"/>
              <a:t>P</a:t>
            </a:r>
            <a:r>
              <a:rPr dirty="0"/>
              <a:t>ut</a:t>
            </a:r>
            <a:r>
              <a:rPr lang="en-US" dirty="0"/>
              <a:t> a c</a:t>
            </a:r>
            <a:r>
              <a:rPr dirty="0"/>
              <a:t>ard</a:t>
            </a:r>
            <a:r>
              <a:rPr lang="en-US" dirty="0"/>
              <a:t> t</a:t>
            </a:r>
            <a:r>
              <a:rPr dirty="0"/>
              <a:t>o</a:t>
            </a:r>
            <a:r>
              <a:rPr lang="en-US" dirty="0"/>
              <a:t> the u</a:t>
            </a:r>
            <a:r>
              <a:rPr dirty="0"/>
              <a:t>sed</a:t>
            </a:r>
            <a:r>
              <a:rPr lang="en-US" dirty="0"/>
              <a:t> d</a:t>
            </a:r>
            <a:r>
              <a:rPr dirty="0"/>
              <a:t>eck</a:t>
            </a:r>
          </a:p>
          <a:p>
            <a:r>
              <a:rPr lang="en-US" dirty="0"/>
              <a:t>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  <a:r>
              <a:rPr lang="en-US" dirty="0"/>
              <a:t> f</a:t>
            </a:r>
            <a:r>
              <a:rPr dirty="0"/>
              <a:t>rom</a:t>
            </a:r>
            <a:r>
              <a:rPr lang="en-US" dirty="0"/>
              <a:t> the u</a:t>
            </a:r>
            <a:r>
              <a:rPr dirty="0"/>
              <a:t>nused</a:t>
            </a:r>
            <a:r>
              <a:rPr lang="en-US" dirty="0"/>
              <a:t> d</a:t>
            </a:r>
            <a:r>
              <a:rPr dirty="0"/>
              <a:t>eck</a:t>
            </a:r>
          </a:p>
          <a:p>
            <a:r>
              <a:rPr lang="en-US" dirty="0"/>
              <a:t>Determine the c</a:t>
            </a:r>
            <a:r>
              <a:rPr dirty="0"/>
              <a:t>ard</a:t>
            </a:r>
            <a:r>
              <a:rPr lang="en-US" dirty="0"/>
              <a:t> is in the given cards list</a:t>
            </a:r>
            <a:endParaRPr dirty="0"/>
          </a:p>
          <a:p>
            <a:r>
              <a:rPr lang="en-US" dirty="0"/>
              <a:t>Determine whether the card is a null card.</a:t>
            </a:r>
            <a:endParaRPr dirty="0"/>
          </a:p>
        </p:txBody>
      </p:sp>
      <p:sp>
        <p:nvSpPr>
          <p:cNvPr id="111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Controller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Card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dirty="0"/>
              <a:t>Deck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Player</a:t>
            </a:r>
          </a:p>
        </p:txBody>
      </p:sp>
      <p:sp>
        <p:nvSpPr>
          <p:cNvPr id="1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CA" dirty="0"/>
              <a:t>Store and get the player’s id, handcards, position.</a:t>
            </a:r>
          </a:p>
          <a:p>
            <a:r>
              <a:rPr lang="en-CA" dirty="0"/>
              <a:t>D</a:t>
            </a:r>
            <a:r>
              <a:rPr dirty="0"/>
              <a:t>raw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US" dirty="0"/>
              <a:t>P</a:t>
            </a:r>
            <a:r>
              <a:rPr dirty="0"/>
              <a:t>lay</a:t>
            </a:r>
            <a:r>
              <a:rPr lang="en-US" dirty="0"/>
              <a:t> a c</a:t>
            </a:r>
            <a:r>
              <a:rPr dirty="0"/>
              <a:t>ard</a:t>
            </a:r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number of handc</a:t>
            </a:r>
            <a:r>
              <a:rPr dirty="0"/>
              <a:t>ard</a:t>
            </a:r>
            <a:r>
              <a:rPr lang="en-US" dirty="0"/>
              <a:t>s </a:t>
            </a:r>
            <a:endParaRPr dirty="0"/>
          </a:p>
          <a:p>
            <a:r>
              <a:rPr lang="en-CA" dirty="0"/>
              <a:t>G</a:t>
            </a:r>
            <a:r>
              <a:rPr dirty="0"/>
              <a:t>et</a:t>
            </a:r>
            <a:r>
              <a:rPr lang="en-US" dirty="0"/>
              <a:t> the h</a:t>
            </a:r>
            <a:r>
              <a:rPr dirty="0"/>
              <a:t>and</a:t>
            </a:r>
            <a:r>
              <a:rPr lang="en-US" dirty="0"/>
              <a:t>c</a:t>
            </a:r>
            <a:r>
              <a:rPr dirty="0"/>
              <a:t>ard</a:t>
            </a:r>
            <a:r>
              <a:rPr lang="en-US" dirty="0"/>
              <a:t>s</a:t>
            </a:r>
            <a:endParaRPr dirty="0"/>
          </a:p>
          <a:p>
            <a:r>
              <a:rPr lang="en-US" dirty="0"/>
              <a:t>Print the information of the player</a:t>
            </a:r>
            <a:endParaRPr dirty="0"/>
          </a:p>
        </p:txBody>
      </p:sp>
      <p:sp>
        <p:nvSpPr>
          <p:cNvPr id="115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PlayerUseCase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Card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Deck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Store and get the used and unused decks</a:t>
            </a:r>
          </a:p>
          <a:p>
            <a:r>
              <a:rPr lang="en-US" dirty="0"/>
              <a:t>Determine whether the unused deck is empty</a:t>
            </a:r>
          </a:p>
          <a:p>
            <a:r>
              <a:rPr lang="en-US" dirty="0"/>
              <a:t>Show the number of cards of a given deck</a:t>
            </a:r>
          </a:p>
          <a:p>
            <a:r>
              <a:rPr lang="en-US" dirty="0"/>
              <a:t>Replace the used or unused deck with a given deck</a:t>
            </a:r>
          </a:p>
          <a:p>
            <a:r>
              <a:rPr lang="en-US" dirty="0"/>
              <a:t>Draw a card from the unused deck</a:t>
            </a:r>
          </a:p>
          <a:p>
            <a:r>
              <a:rPr lang="en-US" dirty="0"/>
              <a:t>Shuffle the decks</a:t>
            </a:r>
            <a:endParaRPr dirty="0"/>
          </a:p>
        </p:txBody>
      </p:sp>
      <p:sp>
        <p:nvSpPr>
          <p:cNvPr id="119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Card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Card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color, id of the card</a:t>
            </a:r>
          </a:p>
          <a:p>
            <a:r>
              <a:rPr lang="en-US" dirty="0"/>
              <a:t>Construct a null to represent the situation of “no card”</a:t>
            </a:r>
          </a:p>
          <a:p>
            <a:r>
              <a:rPr lang="en-US" dirty="0"/>
              <a:t>print the card</a:t>
            </a:r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>
            <a:lvl1pPr algn="ctr">
              <a:defRPr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rPr lang="en-US" dirty="0" err="1"/>
              <a:t>N</a:t>
            </a:r>
            <a:r>
              <a:rPr lang="en-US" altLang="zh-CN" dirty="0" err="1"/>
              <a:t>umber</a:t>
            </a:r>
            <a:r>
              <a:rPr dirty="0" err="1"/>
              <a:t>Card</a:t>
            </a:r>
            <a:endParaRPr dirty="0"/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r>
              <a:rPr lang="en-US" dirty="0"/>
              <a:t>Store and get the number of the card</a:t>
            </a:r>
          </a:p>
          <a:p>
            <a:r>
              <a:rPr lang="en-US" altLang="zh-CN" dirty="0"/>
              <a:t>Store and get the color, id of the card</a:t>
            </a:r>
          </a:p>
          <a:p>
            <a:r>
              <a:rPr lang="en-US" altLang="zh-CN" dirty="0"/>
              <a:t>Construct a null to represent the situation of “no card”</a:t>
            </a:r>
          </a:p>
          <a:p>
            <a:r>
              <a:rPr lang="en-US" altLang="zh-CN" dirty="0"/>
              <a:t>print the card</a:t>
            </a:r>
          </a:p>
          <a:p>
            <a:endParaRPr dirty="0"/>
          </a:p>
        </p:txBody>
      </p:sp>
      <p:sp>
        <p:nvSpPr>
          <p:cNvPr id="123" name="Content Placeholder 3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 err="1"/>
              <a:t>DeckUseCase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rPr lang="en-US" dirty="0"/>
              <a:t>Deck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47094-B2F3-415C-9093-B350401FF6D4}"/>
              </a:ext>
            </a:extLst>
          </p:cNvPr>
          <p:cNvSpPr txBox="1"/>
          <p:nvPr/>
        </p:nvSpPr>
        <p:spPr>
          <a:xfrm>
            <a:off x="10550236" y="439088"/>
            <a:ext cx="914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Card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988264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359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CRC MODEL</vt:lpstr>
      <vt:lpstr>UI</vt:lpstr>
      <vt:lpstr>Controller</vt:lpstr>
      <vt:lpstr>PlayerUseCase</vt:lpstr>
      <vt:lpstr>DeckUseCase</vt:lpstr>
      <vt:lpstr>Player</vt:lpstr>
      <vt:lpstr>Deck</vt:lpstr>
      <vt:lpstr>Card</vt:lpstr>
      <vt:lpstr>NumberCard</vt:lpstr>
      <vt:lpstr>FunctionCard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</dc:title>
  <cp:lastModifiedBy>Yuezhexuan Zhu</cp:lastModifiedBy>
  <cp:revision>2</cp:revision>
  <dcterms:modified xsi:type="dcterms:W3CDTF">2021-10-15T03:33:51Z</dcterms:modified>
</cp:coreProperties>
</file>