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5245e0b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635245e0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35245e0b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635245e0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35245e0b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635245e0b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35245e0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635245e0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35245e0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635245e0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13b6a4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13b6a4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35245e0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635245e0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35245e0b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635245e0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c13b6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c13b6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35245e0b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635245e0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35245e0b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635245e0b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35245e0b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635245e0b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SC207-UofT/course-project-bugwatcher_group036/pull/63" TargetMode="External"/><Relationship Id="rId4" Type="http://schemas.openxmlformats.org/officeDocument/2006/relationships/hyperlink" Target="https://github.com/CSC207-UofT/course-project-bugwatcher_group036/pull/57" TargetMode="External"/><Relationship Id="rId5" Type="http://schemas.openxmlformats.org/officeDocument/2006/relationships/hyperlink" Target="https://github.com/CSC207-UofT/course-project-bugwatcher_group036/pull/97" TargetMode="External"/><Relationship Id="rId6" Type="http://schemas.openxmlformats.org/officeDocument/2006/relationships/hyperlink" Target="https://github.com/CSC207-UofT/course-project-bugwatcher_group036/pull/55" TargetMode="External"/><Relationship Id="rId7" Type="http://schemas.openxmlformats.org/officeDocument/2006/relationships/hyperlink" Target="https://github.com/CSC207-UofT/course-project-bugwatcher_group036/pull/1/fi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Design Document - Group036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39"/>
            <a:ext cx="81231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200"/>
              <a:t>Group Member :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100"/>
              <a:t>Jialun Chen, Wise Chua, Xinyuan Wang, Yao Zhou, 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100"/>
              <a:t>York Chen, Yuezheuxan Zhu, Ziqian Gao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which packaging strategies you considered</a:t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33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Login --Layers strategy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Uno--Layers strategy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Design Patterns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Implemented: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CardHolder Class - Iterator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PVE/PVP Frame Class - Builder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Change From Phase 1: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Due to Restructure from Command UI to GUI and PVE mode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All Design Pattern in Phase 1 was redesigned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Builder Class build PVP/PVE 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Possible implementation in Future: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Memento - Undo Game 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Strategy Pattern - PVE Mode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progress report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  <a:highlight>
                  <a:srgbClr val="FFFFFF"/>
                </a:highlight>
              </a:rPr>
              <a:t>open questions your group is struggling with (questions to TA)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  <a:highlight>
                  <a:srgbClr val="FFFFFF"/>
                </a:highlight>
              </a:rPr>
              <a:t>what has worked well so far with your design (reflection)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CN" sz="1200">
                <a:solidFill>
                  <a:schemeClr val="dk1"/>
                </a:solidFill>
                <a:highlight>
                  <a:srgbClr val="FFFFFF"/>
                </a:highlight>
              </a:rPr>
              <a:t>a summary of what each group member has been working on and plans to work on next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CN" sz="1200">
                <a:solidFill>
                  <a:schemeClr val="dk1"/>
                </a:solidFill>
                <a:highlight>
                  <a:srgbClr val="FFFFFF"/>
                </a:highlight>
              </a:rPr>
              <a:t>Future TODO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Group Members’ Contributions for Phase 2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Jialun Chen</a:t>
            </a:r>
            <a:r>
              <a:rPr lang="zh-CN" sz="1400">
                <a:solidFill>
                  <a:schemeClr val="dk1"/>
                </a:solidFill>
              </a:rPr>
              <a:t> - Check Log In and write test for UseCase and LogIn. made minor debug for Controller and UseCase.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Wise Chua</a:t>
            </a:r>
            <a:r>
              <a:rPr lang="zh-CN" sz="1400">
                <a:solidFill>
                  <a:schemeClr val="dk1"/>
                </a:solidFill>
              </a:rPr>
              <a:t> - </a:t>
            </a:r>
            <a:r>
              <a:rPr lang="zh-CN" sz="1400">
                <a:solidFill>
                  <a:schemeClr val="dk1"/>
                </a:solidFill>
              </a:rPr>
              <a:t>Complete GUI for whole game, transform from Command Line UI to GUI. Implement </a:t>
            </a:r>
            <a:r>
              <a:rPr lang="zh-CN" sz="1400">
                <a:solidFill>
                  <a:schemeClr val="dk1"/>
                </a:solidFill>
              </a:rPr>
              <a:t>all</a:t>
            </a:r>
            <a:r>
              <a:rPr lang="zh-CN" sz="1400">
                <a:solidFill>
                  <a:schemeClr val="dk1"/>
                </a:solidFill>
              </a:rPr>
              <a:t> GUI Frame. Added Testcase for usecase and entity.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Xinyuan Wang</a:t>
            </a:r>
            <a:r>
              <a:rPr lang="zh-CN" sz="1400">
                <a:solidFill>
                  <a:schemeClr val="dk1"/>
                </a:solidFill>
              </a:rPr>
              <a:t> - Revise the structure to follow SOLID and Clean Architecture. Last check SOLID and Clean Architecture. UML diagram.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Yao Zhou</a:t>
            </a:r>
            <a:r>
              <a:rPr lang="zh-CN" sz="1400">
                <a:solidFill>
                  <a:schemeClr val="dk1"/>
                </a:solidFill>
              </a:rPr>
              <a:t> - Part of GUI design for the game part.Add docstring to most classes.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York Chen</a:t>
            </a:r>
            <a:r>
              <a:rPr lang="zh-CN" sz="1400">
                <a:solidFill>
                  <a:schemeClr val="dk1"/>
                </a:solidFill>
              </a:rPr>
              <a:t> - Complete GUI for login system, writing docstring for controller, entity and login system. Writing test for entity and controller.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Yuezhexuan Zhu</a:t>
            </a:r>
            <a:r>
              <a:rPr lang="zh-CN" sz="1400">
                <a:solidFill>
                  <a:schemeClr val="dk1"/>
                </a:solidFill>
              </a:rPr>
              <a:t> - restructured the project, </a:t>
            </a:r>
            <a:r>
              <a:rPr lang="zh-CN" sz="1400">
                <a:solidFill>
                  <a:schemeClr val="dk1"/>
                </a:solidFill>
              </a:rPr>
              <a:t>Implemented login-gamerun Interaction, </a:t>
            </a:r>
            <a:r>
              <a:rPr lang="zh-CN" sz="1400">
                <a:solidFill>
                  <a:schemeClr val="dk1"/>
                </a:solidFill>
              </a:rPr>
              <a:t> added some GUI features, and write useCase tests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8571"/>
              <a:buNone/>
            </a:pPr>
            <a:r>
              <a:rPr b="1" lang="zh-CN" sz="1400">
                <a:solidFill>
                  <a:schemeClr val="dk1"/>
                </a:solidFill>
              </a:rPr>
              <a:t>Ziqian Gao</a:t>
            </a:r>
            <a:r>
              <a:rPr lang="zh-CN" sz="1400">
                <a:solidFill>
                  <a:schemeClr val="dk1"/>
                </a:solidFill>
              </a:rPr>
              <a:t> - wrote progress report.md for phase 2, modified BGM and UI fucntion for UI class, made minor debugs for USeCase class structure, marginally contributed in writting UseCase test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Significant Contributions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zh-CN" sz="1075">
                <a:solidFill>
                  <a:schemeClr val="dk1"/>
                </a:solidFill>
              </a:rPr>
              <a:t>Jialun Chen</a:t>
            </a:r>
            <a:r>
              <a:rPr lang="zh-CN" sz="1075">
                <a:solidFill>
                  <a:schemeClr val="dk1"/>
                </a:solidFill>
              </a:rPr>
              <a:t> -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zh-CN" sz="1075">
                <a:solidFill>
                  <a:schemeClr val="dk1"/>
                </a:solidFill>
              </a:rPr>
              <a:t>Wise Chua</a:t>
            </a:r>
            <a:r>
              <a:rPr lang="zh-CN" sz="1075">
                <a:solidFill>
                  <a:schemeClr val="dk1"/>
                </a:solidFill>
              </a:rPr>
              <a:t> - </a:t>
            </a:r>
            <a:r>
              <a:rPr lang="zh-CN" sz="1075" u="sng">
                <a:solidFill>
                  <a:schemeClr val="hlink"/>
                </a:solidFill>
                <a:hlinkClick r:id="rId3"/>
              </a:rPr>
              <a:t>https://github.com/CSC207-UofT/course-project-bugwatcher_group036/pull/63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>
                <a:solidFill>
                  <a:schemeClr val="dk1"/>
                </a:solidFill>
              </a:rPr>
              <a:t>Transform whole Command UI to GUI. Ensure GUI follow MVC/MVP and clean architecture.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>
                <a:solidFill>
                  <a:schemeClr val="dk1"/>
                </a:solidFill>
              </a:rPr>
              <a:t>Implement testcase after transforming to GUI and clean all IntelliJ warnings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1" lang="zh-CN" sz="1075">
                <a:solidFill>
                  <a:schemeClr val="dk1"/>
                </a:solidFill>
              </a:rPr>
              <a:t>Xinyuan Wang</a:t>
            </a:r>
            <a:r>
              <a:rPr lang="zh-CN" sz="1075">
                <a:solidFill>
                  <a:schemeClr val="dk1"/>
                </a:solidFill>
              </a:rPr>
              <a:t> - </a:t>
            </a:r>
            <a:r>
              <a:rPr lang="zh-CN" sz="1075" u="sng">
                <a:solidFill>
                  <a:schemeClr val="hlink"/>
                </a:solidFill>
                <a:hlinkClick r:id="rId4"/>
              </a:rPr>
              <a:t>https://github.com/CSC207-UofT/course-project-bugwatcher_group036/pull/57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>
                <a:solidFill>
                  <a:schemeClr val="dk1"/>
                </a:solidFill>
              </a:rPr>
              <a:t>Revise the re-construction of the project to follow clean architecture and SOLID.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1" lang="zh-CN" sz="1075">
                <a:solidFill>
                  <a:schemeClr val="dk1"/>
                </a:solidFill>
              </a:rPr>
              <a:t>Yao Zhou</a:t>
            </a:r>
            <a:r>
              <a:rPr lang="zh-CN" sz="1075">
                <a:solidFill>
                  <a:schemeClr val="dk1"/>
                </a:solidFill>
              </a:rPr>
              <a:t> - </a:t>
            </a:r>
            <a:r>
              <a:rPr lang="zh-CN" sz="1075" u="sng">
                <a:solidFill>
                  <a:schemeClr val="hlink"/>
                </a:solidFill>
                <a:hlinkClick r:id="rId5"/>
              </a:rPr>
              <a:t>https://github.com/CSC207-UofT/course-project-bugwatcher_group036/pull/97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>
                <a:solidFill>
                  <a:schemeClr val="dk1"/>
                </a:solidFill>
              </a:rPr>
              <a:t>Add docstring(earliest version of GUI was designed by me but revised and pulled by someone else)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1" lang="zh-CN" sz="1075">
                <a:solidFill>
                  <a:schemeClr val="dk1"/>
                </a:solidFill>
              </a:rPr>
              <a:t>York Chen</a:t>
            </a:r>
            <a:r>
              <a:rPr lang="zh-CN" sz="1075">
                <a:solidFill>
                  <a:schemeClr val="dk1"/>
                </a:solidFill>
              </a:rPr>
              <a:t> - https://github.com/CSC207-UofT/course-project-bugwatcher_group036/pull/60/files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CN" sz="1075">
                <a:solidFill>
                  <a:schemeClr val="dk1"/>
                </a:solidFill>
              </a:rPr>
              <a:t>Yuezhexuan Zhu</a:t>
            </a:r>
            <a:r>
              <a:rPr lang="zh-CN" sz="1075">
                <a:solidFill>
                  <a:schemeClr val="dk1"/>
                </a:solidFill>
              </a:rPr>
              <a:t> - </a:t>
            </a:r>
            <a:r>
              <a:rPr lang="zh-CN" sz="1075" u="sng">
                <a:solidFill>
                  <a:schemeClr val="hlink"/>
                </a:solidFill>
                <a:hlinkClick r:id="rId6"/>
              </a:rPr>
              <a:t>https://github.com/CSC207-UofT/course-project-bugwatcher_group036/pull/55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>
                <a:solidFill>
                  <a:schemeClr val="dk1"/>
                </a:solidFill>
              </a:rPr>
              <a:t>Restructured the program as the basis for phase 2 construction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1" lang="zh-CN" sz="1075">
                <a:solidFill>
                  <a:schemeClr val="dk1"/>
                </a:solidFill>
              </a:rPr>
              <a:t>Ziqian Gao</a:t>
            </a:r>
            <a:r>
              <a:rPr lang="zh-CN" sz="1075">
                <a:solidFill>
                  <a:schemeClr val="dk1"/>
                </a:solidFill>
              </a:rPr>
              <a:t> - </a:t>
            </a:r>
            <a:r>
              <a:rPr lang="zh-CN" sz="88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Eliza zoldyck by ElizaZoldyck · Pull Request #1 · CSC207-UofT/course-project-bugwatcher_group036 (github.com)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>
                <a:solidFill>
                  <a:schemeClr val="dk1"/>
                </a:solidFill>
              </a:rPr>
              <a:t>contributed building  the whole entity class and usecase class as the basis for phase 0 construction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Project Specification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225225"/>
            <a:ext cx="4895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Basic Setting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design pattern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GUI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2025" y="983825"/>
            <a:ext cx="3684300" cy="35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438" y="725751"/>
            <a:ext cx="5309464" cy="353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289" y="372012"/>
            <a:ext cx="3397774" cy="45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UML (Phase 1)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70"/>
            <a:ext cx="9143999" cy="326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UML (Phase 2)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227"/>
            <a:ext cx="9144003" cy="299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Major Design Decisions: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73998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zh-CN">
                <a:solidFill>
                  <a:schemeClr val="accent5"/>
                </a:solidFill>
              </a:rPr>
              <a:t>Restructure: Use the Presenter, move class from controller to UseCase,  Change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the structure of our data(card).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Now l</a:t>
            </a:r>
            <a:r>
              <a:rPr lang="zh-CN">
                <a:solidFill>
                  <a:schemeClr val="dk1"/>
                </a:solidFill>
              </a:rPr>
              <a:t>og in system stores game data.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Use serializable to construct log in system.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The GUI: </a:t>
            </a:r>
            <a:r>
              <a:rPr lang="zh-CN">
                <a:solidFill>
                  <a:schemeClr val="dk1"/>
                </a:solidFill>
              </a:rPr>
              <a:t>Added music and animation, make the game much interesting.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Design Pattern: Iterator, Builder.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how your project adheres to Clean Architecture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seperate classes into four layers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 layer-by-layer rule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dependency injection pattern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how your project is consistent with the SOLID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Intro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OCP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LSP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ISP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DIP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SRP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