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17563834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17563834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17563834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17563834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17563834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17563834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17563834_4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17563834_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1756383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1756383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17563834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17563834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1756383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91756383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917563834_6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917563834_6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618175" y="1436850"/>
            <a:ext cx="3707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80">
                <a:latin typeface="Arial"/>
                <a:ea typeface="Arial"/>
                <a:cs typeface="Arial"/>
                <a:sym typeface="Arial"/>
              </a:rPr>
              <a:t>Progress Report - Group 36 - Bugwatcher</a:t>
            </a:r>
            <a:endParaRPr sz="36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59375" y="3337775"/>
            <a:ext cx="4329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Group Member: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Jialun Chen, Xinyuan Wang, York Chen, Yuezheuxan Zhu, </a:t>
            </a:r>
            <a:r>
              <a:rPr lang="zh-CN" sz="1800"/>
              <a:t>Wise Chua, </a:t>
            </a:r>
            <a:r>
              <a:rPr lang="zh-CN" sz="1800"/>
              <a:t>Ziqian Gao, Yao Zhou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8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-create our own </a:t>
            </a:r>
            <a:r>
              <a:rPr b="1" lang="zh-CN">
                <a:solidFill>
                  <a:srgbClr val="FF0000"/>
                </a:solidFill>
              </a:rPr>
              <a:t>“UNO”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-What is </a:t>
            </a:r>
            <a:r>
              <a:rPr b="1" lang="zh-CN">
                <a:solidFill>
                  <a:srgbClr val="FF0000"/>
                </a:solidFill>
              </a:rPr>
              <a:t>“UNO”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-current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-our goal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875" y="711300"/>
            <a:ext cx="4360425" cy="37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Specification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475" y="325475"/>
            <a:ext cx="4689900" cy="438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085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CRC model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3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User Interface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 Game Controller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DeckUseCase                              PlayerUseCas</a:t>
            </a:r>
            <a:r>
              <a:rPr b="1" lang="zh-CN"/>
              <a:t>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/>
              <a:t>Card                     Deck                               Player</a:t>
            </a:r>
            <a:endParaRPr b="1"/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2076800" y="3493400"/>
            <a:ext cx="6519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107025" y="3441200"/>
            <a:ext cx="7326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6146950" y="3466425"/>
            <a:ext cx="141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3163500" y="2463075"/>
            <a:ext cx="8853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5473300" y="2519125"/>
            <a:ext cx="7299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4562050" y="1628025"/>
            <a:ext cx="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Scenario Walk-through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zh-CN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initialization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check what we can play then play cards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no card playable and draw card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Skeleton program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Screen Sharing...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Contribution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Jialun Chen: Player.java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Xinyuan Wang: Controller.java and github structure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York Chen: Deckusecase.java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Yuezheuxan Zhu: PlayerUseCase.java and its tests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Wise Chua: Deck.java Unittest Github Structure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Ziqian Gao: Card.java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Yao Zhou: UI design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Expectation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zh-C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Optimizing basic settings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zh-C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Implementing more rules	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zh-C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Developing more game mode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Reflection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was planning to make a more complicated TCG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should we use more interfaces instead of subclasses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should we add more entites and try to create more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is our work allocation distributed evenly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are we still on-track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question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CRC model, should the subclasses explicitly show their responsibilities that inherits from the superclass?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Is our code clear enough?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Is our project complicated enough?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Do we need to create more interface?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