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Proxima Nova" panose="02010600030101010101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35245e0b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0635245e0b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35245e0b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0635245e0b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635245e0b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0635245e0b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35245e0b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0635245e0b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35245e0b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0635245e0b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c13b6a4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c13b6a4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35245e0b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0635245e0b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635245e0b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0635245e0b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35245e0b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0635245e0b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c13b6a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c13b6a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35245e0b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0635245e0b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35245e0b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0635245e0b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C207-UofT/course-project-bugwatcher_group036/pull/55" TargetMode="External"/><Relationship Id="rId3" Type="http://schemas.openxmlformats.org/officeDocument/2006/relationships/hyperlink" Target="https://github.com/CSC207-UofT/course-project-bugwatcher_group036/pull/37/files" TargetMode="External"/><Relationship Id="rId7" Type="http://schemas.openxmlformats.org/officeDocument/2006/relationships/hyperlink" Target="https://github.com/CSC207-UofT/course-project-bugwatcher_group036/pull/60/fi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CSC207-UofT/course-project-bugwatcher_group036/pull/97" TargetMode="External"/><Relationship Id="rId5" Type="http://schemas.openxmlformats.org/officeDocument/2006/relationships/hyperlink" Target="https://github.com/CSC207-UofT/course-project-bugwatcher_group036/pull/57" TargetMode="External"/><Relationship Id="rId4" Type="http://schemas.openxmlformats.org/officeDocument/2006/relationships/hyperlink" Target="https://github.com/CSC207-UofT/course-project-bugwatcher_group036/pull/63" TargetMode="External"/><Relationship Id="rId9" Type="http://schemas.openxmlformats.org/officeDocument/2006/relationships/hyperlink" Target="https://github.com/CSC207-UofT/course-project-bugwatcher_group036/pull/1/fi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 dirty="0">
                <a:latin typeface="Arial"/>
                <a:ea typeface="Arial"/>
                <a:cs typeface="Arial"/>
                <a:sym typeface="Arial"/>
              </a:rPr>
              <a:t>Design Document - Group036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510450" y="3182339"/>
            <a:ext cx="8123100" cy="1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 sz="2200" dirty="0"/>
              <a:t>Group Member :</a:t>
            </a:r>
            <a:endParaRPr sz="22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 sz="2100" dirty="0"/>
              <a:t>Jialun Chen, Wise Chua, Xinyuan Wang, Yao Zhou, 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CN" sz="2100" dirty="0"/>
              <a:t>York Chen, Yuezheuxan Zhu, Ziqian Gao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which packaging strategies you considered</a:t>
            </a:r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1133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chemeClr val="dk1"/>
                </a:solidFill>
              </a:rPr>
              <a:t>Login --Layers strategy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chemeClr val="dk1"/>
                </a:solidFill>
              </a:rPr>
              <a:t>Uno--Layers strategy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0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0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Design Patterns</a:t>
            </a:r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 dirty="0">
                <a:solidFill>
                  <a:schemeClr val="dk1"/>
                </a:solidFill>
              </a:rPr>
              <a:t>Implemented: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CardHolder Class - Iterator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PVE/PVP Frame Class - Builder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dirty="0">
                <a:solidFill>
                  <a:schemeClr val="dk1"/>
                </a:solidFill>
              </a:rPr>
              <a:t>Change From Phase 1: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Due to Restructure from Command UI to GUI and PVE mode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All Design Pattern in Phase 1 was redesigned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Builder Class build PVP/PVE Frame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</a:rPr>
              <a:t>Possible implementation in Future: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Memento - Undo Game State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dirty="0">
                <a:solidFill>
                  <a:schemeClr val="dk1"/>
                </a:solidFill>
              </a:rPr>
              <a:t>Strategy Pattern - PVE Mode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progress report</a:t>
            </a:r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 dirty="0">
                <a:solidFill>
                  <a:schemeClr val="dk1"/>
                </a:solidFill>
                <a:highlight>
                  <a:srgbClr val="FFFFFF"/>
                </a:highlight>
              </a:rPr>
              <a:t>what has worked well so far with your design (reflection)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a summary of what each group member has been working on and plans to work on next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985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Future TODO</a:t>
            </a: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Group Members’ Contributions for Phase 2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Jialun Chen</a:t>
            </a:r>
            <a:r>
              <a:rPr lang="zh-CN" sz="1400">
                <a:solidFill>
                  <a:schemeClr val="dk1"/>
                </a:solidFill>
              </a:rPr>
              <a:t> - Check Log In and write test for UseCase and LogIn. made minor debug for Controller and UseCase.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Wise Chua</a:t>
            </a:r>
            <a:r>
              <a:rPr lang="zh-CN" sz="1400">
                <a:solidFill>
                  <a:schemeClr val="dk1"/>
                </a:solidFill>
              </a:rPr>
              <a:t> - Complete GUI for whole game, transform from Command Line UI to GUI. Implement all GUI Frame. Added Testcase for usecase and entity.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Xinyuan Wang</a:t>
            </a:r>
            <a:r>
              <a:rPr lang="zh-CN" sz="1400">
                <a:solidFill>
                  <a:schemeClr val="dk1"/>
                </a:solidFill>
              </a:rPr>
              <a:t> - Revise the structure to follow SOLID and Clean Architecture. Last check SOLID and Clean Architecture. UML diagram.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Yao Zhou</a:t>
            </a:r>
            <a:r>
              <a:rPr lang="zh-CN" sz="1400">
                <a:solidFill>
                  <a:schemeClr val="dk1"/>
                </a:solidFill>
              </a:rPr>
              <a:t> - Part of GUI design for the game part.Add docstring to most classes.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York Chen</a:t>
            </a:r>
            <a:r>
              <a:rPr lang="zh-CN" sz="1400">
                <a:solidFill>
                  <a:schemeClr val="dk1"/>
                </a:solidFill>
              </a:rPr>
              <a:t> - Complete GUI for login system, writing docstring for controller, entity and login system. Writing test for entity and controller.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Yuezhexuan Zhu</a:t>
            </a:r>
            <a:r>
              <a:rPr lang="zh-CN" sz="1400">
                <a:solidFill>
                  <a:schemeClr val="dk1"/>
                </a:solidFill>
              </a:rPr>
              <a:t> - restructured the project, Implemented login-gamerun Interaction,  added some GUI features, and write useCase tests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8571"/>
              <a:buNone/>
            </a:pPr>
            <a:r>
              <a:rPr lang="zh-CN" sz="1400" b="1">
                <a:solidFill>
                  <a:schemeClr val="dk1"/>
                </a:solidFill>
              </a:rPr>
              <a:t>Ziqian Gao</a:t>
            </a:r>
            <a:r>
              <a:rPr lang="zh-CN" sz="1400">
                <a:solidFill>
                  <a:schemeClr val="dk1"/>
                </a:solidFill>
              </a:rPr>
              <a:t> - wrote progress report.md for phase 2, modified BGM and UI fucntion for UI class, made minor debugs for USeCase class structure, marginally contributed in writting UseCase test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Significant Contributions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CN" sz="1075" b="1" dirty="0">
                <a:solidFill>
                  <a:schemeClr val="dk1"/>
                </a:solidFill>
              </a:rPr>
              <a:t>Jialun Chen</a:t>
            </a:r>
            <a:r>
              <a:rPr lang="zh-CN" sz="1075" dirty="0">
                <a:solidFill>
                  <a:schemeClr val="dk1"/>
                </a:solidFill>
              </a:rPr>
              <a:t> -</a:t>
            </a:r>
            <a:r>
              <a:rPr lang="en-US" altLang="zh-CN" sz="1075" dirty="0">
                <a:solidFill>
                  <a:schemeClr val="dk1"/>
                </a:solidFill>
              </a:rPr>
              <a:t> </a:t>
            </a:r>
            <a:r>
              <a:rPr lang="en-US" altLang="zh-CN" sz="1075" dirty="0">
                <a:solidFill>
                  <a:schemeClr val="dk1"/>
                </a:solidFill>
                <a:hlinkClick r:id="rId3"/>
              </a:rPr>
              <a:t>https://github.com/CSC207-UofT/course-project-bugwatcher_group036/pull/37/files</a:t>
            </a:r>
            <a:endParaRPr lang="en-US" altLang="zh-CN"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075" dirty="0">
                <a:solidFill>
                  <a:schemeClr val="dk1"/>
                </a:solidFill>
              </a:rPr>
              <a:t>Login system code login construction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CN" sz="1075" b="1" dirty="0">
                <a:solidFill>
                  <a:schemeClr val="dk1"/>
                </a:solidFill>
              </a:rPr>
              <a:t>Wise Chua</a:t>
            </a:r>
            <a:r>
              <a:rPr lang="zh-CN" sz="1075" dirty="0">
                <a:solidFill>
                  <a:schemeClr val="dk1"/>
                </a:solidFill>
              </a:rPr>
              <a:t> - </a:t>
            </a:r>
            <a:r>
              <a:rPr lang="zh-CN" sz="1075" u="sng" dirty="0">
                <a:solidFill>
                  <a:schemeClr val="hlink"/>
                </a:solidFill>
                <a:hlinkClick r:id="rId4"/>
              </a:rPr>
              <a:t>https://github.com/CSC207-UofT/course-project-bugwatcher_group036/pull/63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CN" sz="1075" dirty="0">
                <a:solidFill>
                  <a:schemeClr val="dk1"/>
                </a:solidFill>
              </a:rPr>
              <a:t>Transform whole Command UI to GUI. Ensure GUI follow MVC/MVP and clean architecture.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CN" sz="1075" dirty="0">
                <a:solidFill>
                  <a:schemeClr val="dk1"/>
                </a:solidFill>
              </a:rPr>
              <a:t>Implement testcase after transforming to GUI and clean all IntelliJ warnings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b="1" dirty="0">
                <a:solidFill>
                  <a:schemeClr val="dk1"/>
                </a:solidFill>
              </a:rPr>
              <a:t>Xinyuan Wang</a:t>
            </a:r>
            <a:r>
              <a:rPr lang="zh-CN" sz="1075" dirty="0">
                <a:solidFill>
                  <a:schemeClr val="dk1"/>
                </a:solidFill>
              </a:rPr>
              <a:t> - </a:t>
            </a:r>
            <a:r>
              <a:rPr lang="zh-CN" sz="1075" u="sng" dirty="0">
                <a:solidFill>
                  <a:schemeClr val="hlink"/>
                </a:solidFill>
                <a:hlinkClick r:id="rId5"/>
              </a:rPr>
              <a:t>https://github.com/CSC207-UofT/course-project-bugwatcher_group036/pull/57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dirty="0">
                <a:solidFill>
                  <a:schemeClr val="dk1"/>
                </a:solidFill>
              </a:rPr>
              <a:t>Revise the re-construction of the project to follow clean architecture and SOLID.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b="1" dirty="0">
                <a:solidFill>
                  <a:schemeClr val="dk1"/>
                </a:solidFill>
              </a:rPr>
              <a:t>Yao Zhou</a:t>
            </a:r>
            <a:r>
              <a:rPr lang="zh-CN" sz="1075" dirty="0">
                <a:solidFill>
                  <a:schemeClr val="dk1"/>
                </a:solidFill>
              </a:rPr>
              <a:t> - </a:t>
            </a:r>
            <a:r>
              <a:rPr lang="zh-CN" sz="1075" u="sng" dirty="0">
                <a:solidFill>
                  <a:schemeClr val="hlink"/>
                </a:solidFill>
                <a:hlinkClick r:id="rId6"/>
              </a:rPr>
              <a:t>https://github.com/CSC207-UofT/course-project-bugwatcher_group036/pull/97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dirty="0">
                <a:solidFill>
                  <a:schemeClr val="dk1"/>
                </a:solidFill>
              </a:rPr>
              <a:t>Add docstring(earliest version of GUI was designed by me but revised and pulled by someone else)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b="1" dirty="0">
                <a:solidFill>
                  <a:schemeClr val="dk1"/>
                </a:solidFill>
              </a:rPr>
              <a:t>York Chen</a:t>
            </a:r>
            <a:r>
              <a:rPr lang="zh-CN" sz="1075" dirty="0">
                <a:solidFill>
                  <a:schemeClr val="dk1"/>
                </a:solidFill>
              </a:rPr>
              <a:t> - </a:t>
            </a:r>
            <a:r>
              <a:rPr lang="zh-CN" sz="1075" dirty="0">
                <a:solidFill>
                  <a:schemeClr val="dk1"/>
                </a:solidFill>
                <a:hlinkClick r:id="rId7"/>
              </a:rPr>
              <a:t>https://github.com/CSC207-UofT/course-project-bugwatcher_group036/pull/60/files</a:t>
            </a:r>
            <a:endParaRPr lang="en-US" altLang="zh-CN"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en-US" sz="1075" dirty="0">
                <a:solidFill>
                  <a:schemeClr val="dk1"/>
                </a:solidFill>
              </a:rPr>
              <a:t>Structural change in login GUI, and basic GUI settings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CN" sz="1075" b="1" dirty="0">
                <a:solidFill>
                  <a:schemeClr val="dk1"/>
                </a:solidFill>
              </a:rPr>
              <a:t>Yuezhexuan Zhu</a:t>
            </a:r>
            <a:r>
              <a:rPr lang="zh-CN" sz="1075" dirty="0">
                <a:solidFill>
                  <a:schemeClr val="dk1"/>
                </a:solidFill>
              </a:rPr>
              <a:t> - </a:t>
            </a:r>
            <a:r>
              <a:rPr lang="zh-CN" sz="1075" u="sng" dirty="0">
                <a:solidFill>
                  <a:schemeClr val="hlink"/>
                </a:solidFill>
                <a:hlinkClick r:id="rId8"/>
              </a:rPr>
              <a:t>https://github.com/CSC207-UofT/course-project-bugwatcher_group036/pull/55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dirty="0">
                <a:solidFill>
                  <a:schemeClr val="dk1"/>
                </a:solidFill>
              </a:rPr>
              <a:t>Restructured the program as the basis for phase 2 construction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b="1" dirty="0">
                <a:solidFill>
                  <a:schemeClr val="dk1"/>
                </a:solidFill>
              </a:rPr>
              <a:t>Ziqian Gao</a:t>
            </a:r>
            <a:r>
              <a:rPr lang="zh-CN" sz="1075" dirty="0">
                <a:solidFill>
                  <a:schemeClr val="dk1"/>
                </a:solidFill>
              </a:rPr>
              <a:t> - </a:t>
            </a:r>
            <a:r>
              <a:rPr lang="zh-CN" sz="887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Eliza zoldyck by ElizaZoldyck · Pull Request #1 · CSC207-UofT/course-project-bugwatcher_group036 (github.com)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Arial"/>
              <a:buNone/>
            </a:pPr>
            <a:r>
              <a:rPr lang="zh-CN" sz="1075" dirty="0">
                <a:solidFill>
                  <a:schemeClr val="dk1"/>
                </a:solidFill>
              </a:rPr>
              <a:t>contributed building  the whole entity class and usecase class as the basis for phase 0 construction</a:t>
            </a:r>
            <a:endParaRPr sz="107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3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Project Specification</a:t>
            </a:r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8954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chemeClr val="lt1"/>
                </a:highlight>
              </a:rPr>
              <a:t>Aspect of Basic Setting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chemeClr val="lt1"/>
                </a:highlight>
              </a:rPr>
              <a:t>Aspect of design pattern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sz="2000">
                <a:solidFill>
                  <a:schemeClr val="dk1"/>
                </a:solidFill>
                <a:highlight>
                  <a:schemeClr val="lt1"/>
                </a:highlight>
              </a:rPr>
              <a:t>Aspect of GUI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2025" y="983825"/>
            <a:ext cx="3684300" cy="353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438" y="725751"/>
            <a:ext cx="5309464" cy="3539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5289" y="372012"/>
            <a:ext cx="3397774" cy="45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how your project adheres to Clean Architecture</a:t>
            </a:r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700"/>
              <a:buFont typeface="Arial"/>
              <a:buChar char="●"/>
            </a:pPr>
            <a:r>
              <a:rPr lang="zh-CN" sz="1700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clearly seperate classes into four layers</a:t>
            </a:r>
            <a:endParaRPr sz="17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700"/>
              <a:buFont typeface="Arial"/>
              <a:buChar char="●"/>
            </a:pPr>
            <a:r>
              <a:rPr lang="zh-CN" sz="1700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follow layer-by-layer rule</a:t>
            </a:r>
            <a:endParaRPr sz="17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700"/>
              <a:buFont typeface="Arial"/>
              <a:buChar char="●"/>
            </a:pPr>
            <a:r>
              <a:rPr lang="zh-CN" sz="1700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dependency </a:t>
            </a:r>
            <a:r>
              <a:rPr lang="en-US" altLang="zh-CN" sz="1700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inversion</a:t>
            </a:r>
            <a:r>
              <a:rPr lang="zh-CN" sz="1700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pattern</a:t>
            </a:r>
            <a:endParaRPr sz="1700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UML (Phase 1)</a:t>
            </a:r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52470"/>
            <a:ext cx="9143999" cy="326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UML (Phase 2)</a:t>
            </a:r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227"/>
            <a:ext cx="9144003" cy="299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Major Design Decisions:</a:t>
            </a: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399800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zh-CN">
                <a:solidFill>
                  <a:schemeClr val="accent5"/>
                </a:solidFill>
              </a:rPr>
              <a:t>Restructure: Use the Presenter, move class from controller to UseCase,  Change</a:t>
            </a:r>
            <a:endParaRPr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the structure of our data(card).</a:t>
            </a:r>
            <a:endParaRPr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Now log in system stores game data.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Use serializable to construct log in system.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The GUI: Added music and animation, make the game much interesting.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086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>
                <a:solidFill>
                  <a:schemeClr val="dk1"/>
                </a:solidFill>
              </a:rPr>
              <a:t>Design Pattern: Iterator, Builder.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how your project is consistent with the SOLID</a:t>
            </a:r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Intro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OCP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LSP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ISP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DIP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SRP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Con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734</Words>
  <Application>Microsoft Office PowerPoint</Application>
  <PresentationFormat>全屏显示(16:9)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Proxima Nova</vt:lpstr>
      <vt:lpstr>Arial</vt:lpstr>
      <vt:lpstr>Simple Dark</vt:lpstr>
      <vt:lpstr>Spearmint</vt:lpstr>
      <vt:lpstr>Design Document - Group036</vt:lpstr>
      <vt:lpstr>Group Members’ Contributions for Phase 2</vt:lpstr>
      <vt:lpstr>Significant Contributions</vt:lpstr>
      <vt:lpstr>Project Specification</vt:lpstr>
      <vt:lpstr>how your project adheres to Clean Architecture</vt:lpstr>
      <vt:lpstr>UML (Phase 1)</vt:lpstr>
      <vt:lpstr>UML (Phase 2)</vt:lpstr>
      <vt:lpstr>Major Design Decisions:</vt:lpstr>
      <vt:lpstr>how your project is consistent with the SOLID</vt:lpstr>
      <vt:lpstr>which packaging strategies you considered</vt:lpstr>
      <vt:lpstr>Design Patterns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Document - Group036</dc:title>
  <cp:lastModifiedBy>Yuezhexuan Zhu</cp:lastModifiedBy>
  <cp:revision>3</cp:revision>
  <dcterms:modified xsi:type="dcterms:W3CDTF">2021-12-06T23:31:57Z</dcterms:modified>
</cp:coreProperties>
</file>