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8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590DE-170E-5C72-062A-B8B8928B73E7}" v="36" dt="2021-10-17T02:56:36.887"/>
    <p1510:client id="{9797159D-20A3-408B-9700-0229A7AD28E0}" v="3034" dt="2021-10-17T03:14:04.653"/>
    <p1510:client id="{FDC24CC2-D162-5443-8D7B-35C951289F09}" v="4319" dt="2021-10-17T01:06:50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8CC-0513-B340-8E60-281897B6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849BA-C72E-F54E-B88F-BE325EA0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75B0-78C8-4A48-8BD7-AAF88199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7B90-B6C1-F746-9C90-261D6B51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18D0-BFA4-FE42-AA5F-0ACC2A7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F02A-C7F6-D84D-AFC6-90AA20BB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B37E-3B6C-8B42-A411-0CCDB245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E65C-B779-9445-A2A0-8B81901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1218-0BD4-6849-8D62-0BEB888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B46C-55D3-7549-ACE7-124CA4C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C323F-2029-0149-93A1-DC25E36CC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668F-6EE9-894D-A8DC-47612052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9268-4E04-B040-8ACA-F61C172C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5625-9DBC-D243-AC32-1272F3DA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0478-2054-424E-ABD0-C5E82CBF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F31B-4466-7345-9D40-2319DF61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9B90-B755-1742-98E4-FB9CD1D2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6E43-E19C-B94C-A065-4BC58DE5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3BF9-8AD5-854F-8248-80827BD3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D282-BB94-EF42-AA24-7B496C2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6E70-F243-D84A-9831-156E46C0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928C-371B-5F4A-A3B8-3B684090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6FEF-756C-684E-A00B-4C5AAE02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2F1F-340F-4A46-B852-CBCC2D81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2488-D10F-3449-9E65-788E9D68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605C-EC09-6D4E-A39E-213E56F1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ADEB-D71D-6447-8DA4-A235B75E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7292-A271-C940-8475-B2D1E20F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7C7BA-0124-F540-9009-43C81E5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B5A3-B66D-DB45-A9B8-54BA8329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5AB1-BF55-0A4B-B57B-0460C36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2811-DC40-FD4D-B1F9-902D6738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3BDB-67AD-5147-8FB5-72303D4C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23F61-14E3-7A44-90E4-722FF0D9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930C6-1CDD-F442-BC54-51AAC731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7D05-DE70-1440-98D2-9C74FF967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05228-033D-8A42-9E5E-183B1C8A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CAF16-A5D7-474E-997C-10E318FD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B4E5-C3C9-4449-8BB9-B5A5C4F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BDD8-F5F8-1541-B058-8B9CCEA3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A655A-0C8D-7A4F-9102-B29BB21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ABB00-AABC-C74C-B705-914C29D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3C391-90C3-F94B-8F00-760432CE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14B4-D18B-B74A-AAF6-357BF3F3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B09E-1D0C-1E4E-ABB9-BCCF64F6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4A2A-8716-6344-B517-783D197A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DB4E-B4C2-884D-A1C1-E70C4328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1FB-F33C-1145-B2F9-820229E0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7286-E8AA-D942-87FC-C324DE37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91698-EC20-C84D-8B8F-0D073678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5FCE-9AF0-C445-854C-71A4235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62970-4433-6543-93E3-A369E4EF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6C-26F8-8248-9F4E-AEBCBBEC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DF335-90C6-E447-AB8B-AF26DCF0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E4F2-70B7-0449-88A8-0C74BB69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2718-E0E8-B847-997F-37399891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A677-B96A-7E41-9249-777CBDB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9C445-55B2-7E47-ACE1-60C4C59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047D-9E37-CF43-8F26-56399CF2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18E9-2ECC-E446-AC0A-4B57B5D5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281F-18D5-0343-AA87-8FE1BE463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27C9-442C-EE45-B517-B1C950B5B61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D8A9-F2DE-F549-9411-E7E393F6F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EBA5-C295-D947-BBA5-23F789485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4;p13">
            <a:extLst>
              <a:ext uri="{FF2B5EF4-FFF2-40B4-BE49-F238E27FC236}">
                <a16:creationId xmlns:a16="http://schemas.microsoft.com/office/drawing/2014/main" id="{37E69D6D-CB07-C449-9275-C91F68204DF3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5" name="Google Shape;55;p13">
              <a:extLst>
                <a:ext uri="{FF2B5EF4-FFF2-40B4-BE49-F238E27FC236}">
                  <a16:creationId xmlns:a16="http://schemas.microsoft.com/office/drawing/2014/main" id="{5CC92708-2FAF-804A-BDE9-302D0BCC04B4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56;p13">
              <a:extLst>
                <a:ext uri="{FF2B5EF4-FFF2-40B4-BE49-F238E27FC236}">
                  <a16:creationId xmlns:a16="http://schemas.microsoft.com/office/drawing/2014/main" id="{653CFE5E-5E14-924B-A0D9-339352DBC203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SchoolMap</a:t>
              </a:r>
            </a:p>
          </p:txBody>
        </p:sp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3EE853F4-87D2-C44B-A292-3608E3DE1690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8" name="Google Shape;58;p13">
              <a:extLst>
                <a:ext uri="{FF2B5EF4-FFF2-40B4-BE49-F238E27FC236}">
                  <a16:creationId xmlns:a16="http://schemas.microsoft.com/office/drawing/2014/main" id="{AFFADDCE-4579-F544-9AC3-10737620E3EB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214A92E5-8C08-5B44-BFB3-F331CDA7EA32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243834" indent="-162555">
                <a:buSzPts val="1200"/>
                <a:buChar char="●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buildings and their associated locations on the grid.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Have a method to calculate and return the distance between the user and a given building.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Should be able to return all buildings in a quadrant or the quadrant of a given building.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sz="1600"/>
            </a:p>
          </p:txBody>
        </p:sp>
        <p:sp>
          <p:nvSpPr>
            <p:cNvPr id="10" name="Google Shape;60;p13">
              <a:extLst>
                <a:ext uri="{FF2B5EF4-FFF2-40B4-BE49-F238E27FC236}">
                  <a16:creationId xmlns:a16="http://schemas.microsoft.com/office/drawing/2014/main" id="{59B2DB0C-DDA6-0F49-B2BF-D14F57CF3A9F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User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Data Manager </a:t>
              </a:r>
            </a:p>
            <a:p>
              <a:endParaRPr lang="en" sz="1600"/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4980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43FFBA39-FA0B-461C-8612-E088B52073BF}"/>
              </a:ext>
            </a:extLst>
          </p:cNvPr>
          <p:cNvGrpSpPr/>
          <p:nvPr/>
        </p:nvGrpSpPr>
        <p:grpSpPr>
          <a:xfrm>
            <a:off x="2271713" y="942975"/>
            <a:ext cx="6915150" cy="4054327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A3660CB8-3F72-43E6-B174-B7A780305659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F1CA4D7C-D631-4EC0-939F-494482CEA358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Building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C63F8047-D167-4EA6-9794-99100DA81999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5BBEBC8E-ADF6-4BCA-BF5C-397044CA7715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128015E1-F5A8-40CC-8C10-F01687F46E6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building on campus is an instance of the building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Create instances of the class from the building information from our Data Files</a:t>
              </a:r>
            </a:p>
            <a:p>
              <a:pPr marL="81279">
                <a:buSzPts val="1200"/>
              </a:pPr>
              <a:r>
                <a:rPr lang="en" sz="1600"/>
                <a:t> </a:t>
              </a:r>
            </a:p>
            <a:p>
              <a:pPr marL="81279">
                <a:buSzPts val="1200"/>
              </a:pPr>
              <a:r>
                <a:rPr lang="en-US" sz="1600"/>
                <a:t>Has a method that calculates and updates the </a:t>
              </a:r>
              <a:r>
                <a:rPr lang="en-US" sz="1600" err="1"/>
                <a:t>starrating</a:t>
              </a:r>
              <a:r>
                <a:rPr lang="en-US" sz="1600"/>
                <a:t> of the building instances and passes it to the Data Manager class which updates our Data Files</a:t>
              </a: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9733AB5C-B2F5-44CD-B7EF-978FB5B1FE8E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User </a:t>
              </a:r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Data Manager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BuildingReview</a:t>
              </a:r>
              <a:endParaRPr lang="en" sz="1600"/>
            </a:p>
            <a:p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29021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User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243834" indent="-162555">
                <a:buSzPts val="1200"/>
                <a:buChar char="●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user profile is an instance of user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Store/enter/change user’s current location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your user’s preferences/search criteria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default filters for searches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-CA" sz="1600"/>
                <a:t>S</a:t>
              </a:r>
              <a:r>
                <a:rPr lang="en" sz="1600"/>
                <a:t>tore your rating of a building (so as not to review the same one twice)</a:t>
              </a:r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315781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SearchUseCase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Run the sorting algorithm that ranks the buildings in order according to their suitability for the user’s search request.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Contain getter functions for getting the attributes of building instances, user instances and map instances.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Search Method Returns a sorted collection of buildings according to their suitability to the user’s search to the </a:t>
              </a:r>
              <a:r>
                <a:rPr lang="en" sz="1600" err="1"/>
                <a:t>OutputController</a:t>
              </a: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-CA" sz="1600"/>
                <a:t>U</a:t>
              </a:r>
              <a:r>
                <a:rPr lang="en" sz="1600"/>
                <a:t>ser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UIController</a:t>
              </a:r>
              <a:endParaRPr lang="en" sz="1600"/>
            </a:p>
            <a:p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19072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5325478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b="1">
                  <a:cs typeface="Calibri"/>
                </a:rPr>
                <a:t>UI </a:t>
              </a:r>
              <a:r>
                <a:rPr lang="en" sz="2400" b="1">
                  <a:cs typeface="Calibri"/>
                </a:rPr>
                <a:t>Controller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Passes Requests to the appropriate classes and methods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Responsible for returning the results of researches and requests, like </a:t>
              </a:r>
              <a:r>
                <a:rPr lang="en" sz="1600" err="1"/>
                <a:t>RetrieveProfile</a:t>
              </a:r>
              <a:r>
                <a:rPr lang="en" sz="1600"/>
                <a:t> Requests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Search </a:t>
              </a:r>
              <a:r>
                <a:rPr lang="en" sz="1600" err="1"/>
                <a:t>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ReviewBuilding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CLI</a:t>
              </a:r>
            </a:p>
            <a:p>
              <a:endParaRPr lang="en" sz="1600"/>
            </a:p>
            <a:p>
              <a:r>
                <a:rPr lang="en" sz="1600"/>
                <a:t>Classes that implement the Request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0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5325478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b="1">
                  <a:cs typeface="Calibri"/>
                </a:rPr>
                <a:t>RequestInterface</a:t>
              </a:r>
              <a:endParaRPr lang="en" sz="2400" b="1">
                <a:cs typeface="Calibri"/>
              </a:endParaRP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instance of the request classes have attributes which are the information needed to handle that request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Passes information needed for requests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UIController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CLI</a:t>
              </a:r>
            </a:p>
            <a:p>
              <a:endParaRPr lang="en" sz="1600"/>
            </a:p>
            <a:p>
              <a:r>
                <a:rPr lang="en" sz="1600"/>
                <a:t>DataManager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78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cs typeface="Calibri"/>
                </a:rPr>
                <a:t>DataManager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Updates Reviews on Data Files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Updates User Profiles, or adds new user profiles to </a:t>
              </a:r>
              <a:r>
                <a:rPr lang="en" sz="1600" err="1"/>
                <a:t>DataManager</a:t>
              </a: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Updates/Adds Building Ratings/Reviews on </a:t>
              </a:r>
              <a:r>
                <a:rPr lang="en" sz="1600" err="1"/>
                <a:t>DataFiles</a:t>
              </a: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Adds new Buildings to </a:t>
              </a:r>
              <a:r>
                <a:rPr lang="en" sz="1600" err="1"/>
                <a:t>DataFiles</a:t>
              </a: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 err="1"/>
                <a:t>ReviewBuilding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/>
                <a:t>Classes that Implement the Request Interface</a:t>
              </a:r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94299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CLI (Command Line Interface)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Takes </a:t>
              </a:r>
              <a:r>
                <a:rPr lang="en-CA" sz="1600"/>
                <a:t>I</a:t>
              </a:r>
              <a:r>
                <a:rPr lang="en" sz="1600"/>
                <a:t>n user requests and direct them appropriately to the search controller</a:t>
              </a:r>
            </a:p>
            <a:p>
              <a:pPr marL="81279">
                <a:buSzPts val="1200"/>
              </a:pPr>
              <a:r>
                <a:rPr lang="en" sz="1600" b="1" u="sng"/>
                <a:t>Requests:</a:t>
              </a:r>
            </a:p>
            <a:p>
              <a:pPr marL="81279">
                <a:buSzPts val="1200"/>
              </a:pPr>
              <a:r>
                <a:rPr lang="en" sz="1600"/>
                <a:t>Create a New </a:t>
              </a:r>
              <a:r>
                <a:rPr lang="en" sz="1600" err="1"/>
                <a:t>UserProfile</a:t>
              </a:r>
              <a:endParaRPr lang="en" sz="1600"/>
            </a:p>
            <a:p>
              <a:pPr marL="81279">
                <a:buSzPts val="1200"/>
              </a:pPr>
              <a:r>
                <a:rPr lang="en" sz="1600"/>
                <a:t>Create a User Request to add a building</a:t>
              </a:r>
            </a:p>
            <a:p>
              <a:pPr marL="81279">
                <a:buSzPts val="1200"/>
              </a:pPr>
              <a:r>
                <a:rPr lang="en" sz="1600"/>
                <a:t>Take in a user’s location</a:t>
              </a:r>
            </a:p>
            <a:p>
              <a:pPr marL="81279">
                <a:buSzPts val="1200"/>
              </a:pPr>
              <a:r>
                <a:rPr lang="en" sz="1600"/>
                <a:t>Take in a user’s default search filters.</a:t>
              </a:r>
            </a:p>
            <a:p>
              <a:pPr marL="81279">
                <a:buSzPts val="1200"/>
              </a:pPr>
              <a:r>
                <a:rPr lang="en" sz="1600"/>
                <a:t>Be able to take in a request to search, with filters, go to the requisite use case.</a:t>
              </a:r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UI Controller</a:t>
              </a:r>
            </a:p>
            <a:p>
              <a:endParaRPr lang="en" sz="1600"/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021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409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Gesikeme Wodu</dc:creator>
  <cp:lastModifiedBy>David Basil</cp:lastModifiedBy>
  <cp:revision>2</cp:revision>
  <dcterms:created xsi:type="dcterms:W3CDTF">2021-10-13T20:14:17Z</dcterms:created>
  <dcterms:modified xsi:type="dcterms:W3CDTF">2021-10-31T17:14:24Z</dcterms:modified>
</cp:coreProperties>
</file>