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1" r:id="rId5"/>
    <p:sldId id="265" r:id="rId6"/>
    <p:sldId id="264" r:id="rId7"/>
    <p:sldId id="262" r:id="rId8"/>
    <p:sldId id="270" r:id="rId9"/>
    <p:sldId id="271" r:id="rId10"/>
    <p:sldId id="259" r:id="rId11"/>
    <p:sldId id="272" r:id="rId12"/>
    <p:sldId id="27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6" clrIdx="0">
    <p:extLst>
      <p:ext uri="{19B8F6BF-5375-455C-9EA6-DF929625EA0E}">
        <p15:presenceInfo xmlns:p15="http://schemas.microsoft.com/office/powerpoint/2012/main" userId="S::urn:spo:anon#72c5720deaa68f254aac8efc0ea8d5e0a574867443caa9a0b7e211a72f51235c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D780C-EB76-4A6A-87CC-42A135182A6F}" v="1452" dt="2021-10-13T21:57:52.650"/>
    <p1510:client id="{1F0C370F-ADC1-D9ED-CE23-79DA2C754CA7}" v="643" dt="2021-10-15T19:21:59.873"/>
    <p1510:client id="{1F9723DE-2FF3-9A06-2F35-C092B107C5DF}" v="45" dt="2021-10-06T18:49:05.889"/>
    <p1510:client id="{20F90167-74B1-435D-581A-42BA7ABC474E}" v="1492" dt="2021-10-15T05:41:41.149"/>
    <p1510:client id="{22D8F910-780E-4275-BFC3-A8312261B8BE}" v="2669" dt="2021-10-14T15:54:27.092"/>
    <p1510:client id="{32334593-B33C-4DE8-A7CE-A6EA15CCBF8B}" v="9" dt="2021-10-06T18:51:00.910"/>
    <p1510:client id="{610DBD9A-905C-7B81-D922-EF4C6691F615}" v="22" dt="2021-10-15T16:08:40.240"/>
    <p1510:client id="{6E0E8717-A0BA-4D3C-BC19-4D531569A380}" v="95" dt="2021-10-06T18:25:44.299"/>
    <p1510:client id="{73C2600F-B75E-E60E-5517-1D176486C47D}" v="35" dt="2021-10-14T00:44:53.209"/>
    <p1510:client id="{741146A7-5CD3-A390-626F-815BF9AEBC17}" v="17" dt="2021-10-14T17:05:33.237"/>
    <p1510:client id="{752060AF-EFFE-4CEB-84FA-0DB07544295E}" v="141" dt="2021-10-06T20:47:47.155"/>
    <p1510:client id="{8E1543BD-FA74-FA15-F429-2EAD4932EBC3}" v="433" dt="2021-10-14T02:00:59.810"/>
    <p1510:client id="{ABAD65F0-9FD1-FA11-215C-4AEA3FC06AAB}" v="387" dt="2021-10-14T19:01:54.675"/>
    <p1510:client id="{D10E5A23-AE00-11C3-0571-40CBAC6EAF06}" v="68" dt="2021-10-15T17:03:04.337"/>
    <p1510:client id="{DF0C2BCD-17B7-CF2C-B7B4-BC1084EFB969}" v="71" dt="2021-10-06T20:55:40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Ding" userId="S::patricia.ding@mail.utoronto.ca::cd042982-3d61-4be1-9d3c-ee5f666787f0" providerId="AD" clId="Web-{6E0E8717-A0BA-4D3C-BC19-4D531569A380}"/>
    <pc:docChg chg="addSld modSld">
      <pc:chgData name="Patricia Ding" userId="S::patricia.ding@mail.utoronto.ca::cd042982-3d61-4be1-9d3c-ee5f666787f0" providerId="AD" clId="Web-{6E0E8717-A0BA-4D3C-BC19-4D531569A380}" dt="2021-10-06T18:25:43.221" v="88" actId="20577"/>
      <pc:docMkLst>
        <pc:docMk/>
      </pc:docMkLst>
      <pc:sldChg chg="modSp">
        <pc:chgData name="Patricia Ding" userId="S::patricia.ding@mail.utoronto.ca::cd042982-3d61-4be1-9d3c-ee5f666787f0" providerId="AD" clId="Web-{6E0E8717-A0BA-4D3C-BC19-4D531569A380}" dt="2021-10-06T18:08:08.289" v="1" actId="20577"/>
        <pc:sldMkLst>
          <pc:docMk/>
          <pc:sldMk cId="109857222" sldId="256"/>
        </pc:sldMkLst>
        <pc:spChg chg="mod">
          <ac:chgData name="Patricia Ding" userId="S::patricia.ding@mail.utoronto.ca::cd042982-3d61-4be1-9d3c-ee5f666787f0" providerId="AD" clId="Web-{6E0E8717-A0BA-4D3C-BC19-4D531569A380}" dt="2021-10-06T18:08:08.289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Patricia Ding" userId="S::patricia.ding@mail.utoronto.ca::cd042982-3d61-4be1-9d3c-ee5f666787f0" providerId="AD" clId="Web-{6E0E8717-A0BA-4D3C-BC19-4D531569A380}" dt="2021-10-06T18:24:56.642" v="82" actId="20577"/>
        <pc:sldMkLst>
          <pc:docMk/>
          <pc:sldMk cId="3358865612" sldId="257"/>
        </pc:sldMkLst>
        <pc:spChg chg="mod">
          <ac:chgData name="Patricia Ding" userId="S::patricia.ding@mail.utoronto.ca::cd042982-3d61-4be1-9d3c-ee5f666787f0" providerId="AD" clId="Web-{6E0E8717-A0BA-4D3C-BC19-4D531569A380}" dt="2021-10-06T18:24:56.642" v="82" actId="20577"/>
          <ac:spMkLst>
            <pc:docMk/>
            <pc:sldMk cId="3358865612" sldId="257"/>
            <ac:spMk id="2" creationId="{D5DE2408-689C-4C2E-AB7A-103011392E09}"/>
          </ac:spMkLst>
        </pc:spChg>
      </pc:sldChg>
      <pc:sldChg chg="addSp modSp add replId">
        <pc:chgData name="Patricia Ding" userId="S::patricia.ding@mail.utoronto.ca::cd042982-3d61-4be1-9d3c-ee5f666787f0" providerId="AD" clId="Web-{6E0E8717-A0BA-4D3C-BC19-4D531569A380}" dt="2021-10-06T18:25:43.221" v="88" actId="20577"/>
        <pc:sldMkLst>
          <pc:docMk/>
          <pc:sldMk cId="533009411" sldId="258"/>
        </pc:sldMkLst>
        <pc:spChg chg="mod">
          <ac:chgData name="Patricia Ding" userId="S::patricia.ding@mail.utoronto.ca::cd042982-3d61-4be1-9d3c-ee5f666787f0" providerId="AD" clId="Web-{6E0E8717-A0BA-4D3C-BC19-4D531569A380}" dt="2021-10-06T18:25:43.221" v="88" actId="20577"/>
          <ac:spMkLst>
            <pc:docMk/>
            <pc:sldMk cId="533009411" sldId="258"/>
            <ac:spMk id="2" creationId="{D5DE2408-689C-4C2E-AB7A-103011392E09}"/>
          </ac:spMkLst>
        </pc:spChg>
        <pc:spChg chg="add">
          <ac:chgData name="Patricia Ding" userId="S::patricia.ding@mail.utoronto.ca::cd042982-3d61-4be1-9d3c-ee5f666787f0" providerId="AD" clId="Web-{6E0E8717-A0BA-4D3C-BC19-4D531569A380}" dt="2021-10-06T18:25:10.595" v="83"/>
          <ac:spMkLst>
            <pc:docMk/>
            <pc:sldMk cId="533009411" sldId="258"/>
            <ac:spMk id="4" creationId="{E8DF9D92-D4A8-4B3E-AC86-B6DF58839862}"/>
          </ac:spMkLst>
        </pc:spChg>
      </pc:sldChg>
      <pc:sldChg chg="add replId">
        <pc:chgData name="Patricia Ding" userId="S::patricia.ding@mail.utoronto.ca::cd042982-3d61-4be1-9d3c-ee5f666787f0" providerId="AD" clId="Web-{6E0E8717-A0BA-4D3C-BC19-4D531569A380}" dt="2021-10-06T18:12:56.182" v="30"/>
        <pc:sldMkLst>
          <pc:docMk/>
          <pc:sldMk cId="3891368792" sldId="259"/>
        </pc:sldMkLst>
      </pc:sldChg>
      <pc:sldChg chg="addSp modSp add replId">
        <pc:chgData name="Patricia Ding" userId="S::patricia.ding@mail.utoronto.ca::cd042982-3d61-4be1-9d3c-ee5f666787f0" providerId="AD" clId="Web-{6E0E8717-A0BA-4D3C-BC19-4D531569A380}" dt="2021-10-06T18:13:47.808" v="46" actId="20577"/>
        <pc:sldMkLst>
          <pc:docMk/>
          <pc:sldMk cId="2145247342" sldId="260"/>
        </pc:sldMkLst>
        <pc:spChg chg="mod">
          <ac:chgData name="Patricia Ding" userId="S::patricia.ding@mail.utoronto.ca::cd042982-3d61-4be1-9d3c-ee5f666787f0" providerId="AD" clId="Web-{6E0E8717-A0BA-4D3C-BC19-4D531569A380}" dt="2021-10-06T18:13:47.808" v="46" actId="20577"/>
          <ac:spMkLst>
            <pc:docMk/>
            <pc:sldMk cId="2145247342" sldId="260"/>
            <ac:spMk id="2" creationId="{D5DE2408-689C-4C2E-AB7A-103011392E09}"/>
          </ac:spMkLst>
        </pc:spChg>
        <pc:spChg chg="add">
          <ac:chgData name="Patricia Ding" userId="S::patricia.ding@mail.utoronto.ca::cd042982-3d61-4be1-9d3c-ee5f666787f0" providerId="AD" clId="Web-{6E0E8717-A0BA-4D3C-BC19-4D531569A380}" dt="2021-10-06T18:13:41.917" v="35"/>
          <ac:spMkLst>
            <pc:docMk/>
            <pc:sldMk cId="2145247342" sldId="260"/>
            <ac:spMk id="4" creationId="{CF192732-4CDE-44AB-8E44-76D83F1DE428}"/>
          </ac:spMkLst>
        </pc:spChg>
      </pc:sldChg>
      <pc:sldChg chg="add replId">
        <pc:chgData name="Patricia Ding" userId="S::patricia.ding@mail.utoronto.ca::cd042982-3d61-4be1-9d3c-ee5f666787f0" providerId="AD" clId="Web-{6E0E8717-A0BA-4D3C-BC19-4D531569A380}" dt="2021-10-06T18:13:52.792" v="47"/>
        <pc:sldMkLst>
          <pc:docMk/>
          <pc:sldMk cId="1399151562" sldId="261"/>
        </pc:sldMkLst>
      </pc:sldChg>
      <pc:sldChg chg="modSp add replId">
        <pc:chgData name="Patricia Ding" userId="S::patricia.ding@mail.utoronto.ca::cd042982-3d61-4be1-9d3c-ee5f666787f0" providerId="AD" clId="Web-{6E0E8717-A0BA-4D3C-BC19-4D531569A380}" dt="2021-10-06T18:14:08.449" v="60" actId="20577"/>
        <pc:sldMkLst>
          <pc:docMk/>
          <pc:sldMk cId="3800121808" sldId="262"/>
        </pc:sldMkLst>
        <pc:spChg chg="mod">
          <ac:chgData name="Patricia Ding" userId="S::patricia.ding@mail.utoronto.ca::cd042982-3d61-4be1-9d3c-ee5f666787f0" providerId="AD" clId="Web-{6E0E8717-A0BA-4D3C-BC19-4D531569A380}" dt="2021-10-06T18:14:08.449" v="60" actId="20577"/>
          <ac:spMkLst>
            <pc:docMk/>
            <pc:sldMk cId="3800121808" sldId="262"/>
            <ac:spMk id="2" creationId="{D5DE2408-689C-4C2E-AB7A-103011392E09}"/>
          </ac:spMkLst>
        </pc:spChg>
      </pc:sldChg>
      <pc:sldChg chg="addSp delSp modSp add mod replId setBg setClrOvrMap">
        <pc:chgData name="Patricia Ding" userId="S::patricia.ding@mail.utoronto.ca::cd042982-3d61-4be1-9d3c-ee5f666787f0" providerId="AD" clId="Web-{6E0E8717-A0BA-4D3C-BC19-4D531569A380}" dt="2021-10-06T18:16:35.684" v="80"/>
        <pc:sldMkLst>
          <pc:docMk/>
          <pc:sldMk cId="3520043353" sldId="263"/>
        </pc:sldMkLst>
        <pc:spChg chg="mod">
          <ac:chgData name="Patricia Ding" userId="S::patricia.ding@mail.utoronto.ca::cd042982-3d61-4be1-9d3c-ee5f666787f0" providerId="AD" clId="Web-{6E0E8717-A0BA-4D3C-BC19-4D531569A380}" dt="2021-10-06T18:16:35.684" v="80"/>
          <ac:spMkLst>
            <pc:docMk/>
            <pc:sldMk cId="3520043353" sldId="263"/>
            <ac:spMk id="2" creationId="{D5DE2408-689C-4C2E-AB7A-103011392E09}"/>
          </ac:spMkLst>
        </pc:spChg>
        <pc:spChg chg="add del">
          <ac:chgData name="Patricia Ding" userId="S::patricia.ding@mail.utoronto.ca::cd042982-3d61-4be1-9d3c-ee5f666787f0" providerId="AD" clId="Web-{6E0E8717-A0BA-4D3C-BC19-4D531569A380}" dt="2021-10-06T18:16:35.684" v="80"/>
          <ac:spMkLst>
            <pc:docMk/>
            <pc:sldMk cId="3520043353" sldId="263"/>
            <ac:spMk id="3" creationId="{4A75C19D-97C3-4E16-B487-ABE1ABF86217}"/>
          </ac:spMkLst>
        </pc:spChg>
        <pc:spChg chg="mod">
          <ac:chgData name="Patricia Ding" userId="S::patricia.ding@mail.utoronto.ca::cd042982-3d61-4be1-9d3c-ee5f666787f0" providerId="AD" clId="Web-{6E0E8717-A0BA-4D3C-BC19-4D531569A380}" dt="2021-10-06T18:16:35.684" v="80"/>
          <ac:spMkLst>
            <pc:docMk/>
            <pc:sldMk cId="3520043353" sldId="263"/>
            <ac:spMk id="4" creationId="{CF192732-4CDE-44AB-8E44-76D83F1DE428}"/>
          </ac:spMkLst>
        </pc:spChg>
        <pc:spChg chg="add del">
          <ac:chgData name="Patricia Ding" userId="S::patricia.ding@mail.utoronto.ca::cd042982-3d61-4be1-9d3c-ee5f666787f0" providerId="AD" clId="Web-{6E0E8717-A0BA-4D3C-BC19-4D531569A380}" dt="2021-10-06T18:16:35.684" v="80"/>
          <ac:spMkLst>
            <pc:docMk/>
            <pc:sldMk cId="3520043353" sldId="263"/>
            <ac:spMk id="10" creationId="{0671A8AE-40A1-4631-A6B8-581AFF065482}"/>
          </ac:spMkLst>
        </pc:spChg>
        <pc:spChg chg="add del">
          <ac:chgData name="Patricia Ding" userId="S::patricia.ding@mail.utoronto.ca::cd042982-3d61-4be1-9d3c-ee5f666787f0" providerId="AD" clId="Web-{6E0E8717-A0BA-4D3C-BC19-4D531569A380}" dt="2021-10-06T18:16:35.684" v="80"/>
          <ac:spMkLst>
            <pc:docMk/>
            <pc:sldMk cId="3520043353" sldId="263"/>
            <ac:spMk id="12" creationId="{AB58EF07-17C2-48CF-ABB0-EEF1F17CB8F0}"/>
          </ac:spMkLst>
        </pc:spChg>
        <pc:spChg chg="add del">
          <ac:chgData name="Patricia Ding" userId="S::patricia.ding@mail.utoronto.ca::cd042982-3d61-4be1-9d3c-ee5f666787f0" providerId="AD" clId="Web-{6E0E8717-A0BA-4D3C-BC19-4D531569A380}" dt="2021-10-06T18:16:35.684" v="80"/>
          <ac:spMkLst>
            <pc:docMk/>
            <pc:sldMk cId="3520043353" sldId="263"/>
            <ac:spMk id="14" creationId="{AF2F604E-43BE-4DC3-B983-E071523364F8}"/>
          </ac:spMkLst>
        </pc:spChg>
        <pc:spChg chg="add del">
          <ac:chgData name="Patricia Ding" userId="S::patricia.ding@mail.utoronto.ca::cd042982-3d61-4be1-9d3c-ee5f666787f0" providerId="AD" clId="Web-{6E0E8717-A0BA-4D3C-BC19-4D531569A380}" dt="2021-10-06T18:16:35.684" v="80"/>
          <ac:spMkLst>
            <pc:docMk/>
            <pc:sldMk cId="3520043353" sldId="263"/>
            <ac:spMk id="16" creationId="{08C9B587-E65E-4B52-B37C-ABEBB6E87928}"/>
          </ac:spMkLst>
        </pc:spChg>
        <pc:picChg chg="add del">
          <ac:chgData name="Patricia Ding" userId="S::patricia.ding@mail.utoronto.ca::cd042982-3d61-4be1-9d3c-ee5f666787f0" providerId="AD" clId="Web-{6E0E8717-A0BA-4D3C-BC19-4D531569A380}" dt="2021-10-06T18:16:35.684" v="80"/>
          <ac:picMkLst>
            <pc:docMk/>
            <pc:sldMk cId="3520043353" sldId="263"/>
            <ac:picMk id="6" creationId="{AF62E088-FC2C-45E2-83D7-D5E42D0DC8B3}"/>
          </ac:picMkLst>
        </pc:picChg>
      </pc:sldChg>
    </pc:docChg>
  </pc:docChgLst>
  <pc:docChgLst>
    <pc:chgData name="Guest User" userId="S::urn:spo:anon#72c5720deaa68f254aac8efc0ea8d5e0a574867443caa9a0b7e211a72f51235c::" providerId="AD" clId="Web-{8E1543BD-FA74-FA15-F429-2EAD4932EBC3}"/>
    <pc:docChg chg="addSld delSld modSld">
      <pc:chgData name="Guest User" userId="S::urn:spo:anon#72c5720deaa68f254aac8efc0ea8d5e0a574867443caa9a0b7e211a72f51235c::" providerId="AD" clId="Web-{8E1543BD-FA74-FA15-F429-2EAD4932EBC3}" dt="2021-10-14T02:00:59.810" v="428" actId="20577"/>
      <pc:docMkLst>
        <pc:docMk/>
      </pc:docMkLst>
      <pc:sldChg chg="addSp modSp mod modClrScheme chgLayout">
        <pc:chgData name="Guest User" userId="S::urn:spo:anon#72c5720deaa68f254aac8efc0ea8d5e0a574867443caa9a0b7e211a72f51235c::" providerId="AD" clId="Web-{8E1543BD-FA74-FA15-F429-2EAD4932EBC3}" dt="2021-10-13T20:03:37.726" v="0"/>
        <pc:sldMkLst>
          <pc:docMk/>
          <pc:sldMk cId="3358865612" sldId="257"/>
        </pc:sldMkLst>
        <pc:spChg chg="mod ord">
          <ac:chgData name="Guest User" userId="S::urn:spo:anon#72c5720deaa68f254aac8efc0ea8d5e0a574867443caa9a0b7e211a72f51235c::" providerId="AD" clId="Web-{8E1543BD-FA74-FA15-F429-2EAD4932EBC3}" dt="2021-10-13T20:03:37.726" v="0"/>
          <ac:spMkLst>
            <pc:docMk/>
            <pc:sldMk cId="3358865612" sldId="257"/>
            <ac:spMk id="2" creationId="{D5DE2408-689C-4C2E-AB7A-103011392E09}"/>
          </ac:spMkLst>
        </pc:spChg>
        <pc:spChg chg="add mod ord">
          <ac:chgData name="Guest User" userId="S::urn:spo:anon#72c5720deaa68f254aac8efc0ea8d5e0a574867443caa9a0b7e211a72f51235c::" providerId="AD" clId="Web-{8E1543BD-FA74-FA15-F429-2EAD4932EBC3}" dt="2021-10-13T20:03:37.726" v="0"/>
          <ac:spMkLst>
            <pc:docMk/>
            <pc:sldMk cId="3358865612" sldId="257"/>
            <ac:spMk id="5" creationId="{6DBB1F72-30E8-43A8-A6D5-1B4E11B168F0}"/>
          </ac:spMkLst>
        </pc:spChg>
        <pc:spChg chg="add mod ord">
          <ac:chgData name="Guest User" userId="S::urn:spo:anon#72c5720deaa68f254aac8efc0ea8d5e0a574867443caa9a0b7e211a72f51235c::" providerId="AD" clId="Web-{8E1543BD-FA74-FA15-F429-2EAD4932EBC3}" dt="2021-10-13T20:03:37.726" v="0"/>
          <ac:spMkLst>
            <pc:docMk/>
            <pc:sldMk cId="3358865612" sldId="257"/>
            <ac:spMk id="6" creationId="{9C3B3C39-F434-4048-BD60-ED5292C944D4}"/>
          </ac:spMkLst>
        </pc:spChg>
      </pc:sldChg>
      <pc:sldChg chg="new">
        <pc:chgData name="Guest User" userId="S::urn:spo:anon#72c5720deaa68f254aac8efc0ea8d5e0a574867443caa9a0b7e211a72f51235c::" providerId="AD" clId="Web-{8E1543BD-FA74-FA15-F429-2EAD4932EBC3}" dt="2021-10-13T20:03:49.399" v="1"/>
        <pc:sldMkLst>
          <pc:docMk/>
          <pc:sldMk cId="4210067527" sldId="258"/>
        </pc:sldMkLst>
      </pc:sldChg>
      <pc:sldChg chg="modSp">
        <pc:chgData name="Guest User" userId="S::urn:spo:anon#72c5720deaa68f254aac8efc0ea8d5e0a574867443caa9a0b7e211a72f51235c::" providerId="AD" clId="Web-{8E1543BD-FA74-FA15-F429-2EAD4932EBC3}" dt="2021-10-13T20:06:25.425" v="32" actId="20577"/>
        <pc:sldMkLst>
          <pc:docMk/>
          <pc:sldMk cId="1680003108" sldId="259"/>
        </pc:sldMkLst>
        <pc:spChg chg="mod">
          <ac:chgData name="Guest User" userId="S::urn:spo:anon#72c5720deaa68f254aac8efc0ea8d5e0a574867443caa9a0b7e211a72f51235c::" providerId="AD" clId="Web-{8E1543BD-FA74-FA15-F429-2EAD4932EBC3}" dt="2021-10-13T20:06:07.018" v="21" actId="20577"/>
          <ac:spMkLst>
            <pc:docMk/>
            <pc:sldMk cId="1680003108" sldId="259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8E1543BD-FA74-FA15-F429-2EAD4932EBC3}" dt="2021-10-13T20:06:25.425" v="32" actId="20577"/>
          <ac:spMkLst>
            <pc:docMk/>
            <pc:sldMk cId="1680003108" sldId="259"/>
            <ac:spMk id="3" creationId="{41BF94BE-B895-47A8-AD1B-ECDD4E6EE575}"/>
          </ac:spMkLst>
        </pc:spChg>
      </pc:sldChg>
      <pc:sldChg chg="new del">
        <pc:chgData name="Guest User" userId="S::urn:spo:anon#72c5720deaa68f254aac8efc0ea8d5e0a574867443caa9a0b7e211a72f51235c::" providerId="AD" clId="Web-{8E1543BD-FA74-FA15-F429-2EAD4932EBC3}" dt="2021-10-13T20:05:24.374" v="6"/>
        <pc:sldMkLst>
          <pc:docMk/>
          <pc:sldMk cId="3607046431" sldId="259"/>
        </pc:sldMkLst>
      </pc:sldChg>
      <pc:sldChg chg="new del">
        <pc:chgData name="Guest User" userId="S::urn:spo:anon#72c5720deaa68f254aac8efc0ea8d5e0a574867443caa9a0b7e211a72f51235c::" providerId="AD" clId="Web-{8E1543BD-FA74-FA15-F429-2EAD4932EBC3}" dt="2021-10-13T20:05:26.077" v="7"/>
        <pc:sldMkLst>
          <pc:docMk/>
          <pc:sldMk cId="1997774948" sldId="260"/>
        </pc:sldMkLst>
      </pc:sldChg>
      <pc:sldChg chg="modSp add replId">
        <pc:chgData name="Guest User" userId="S::urn:spo:anon#72c5720deaa68f254aac8efc0ea8d5e0a574867443caa9a0b7e211a72f51235c::" providerId="AD" clId="Web-{8E1543BD-FA74-FA15-F429-2EAD4932EBC3}" dt="2021-10-14T02:00:59.810" v="428" actId="20577"/>
        <pc:sldMkLst>
          <pc:docMk/>
          <pc:sldMk cId="3897879143" sldId="260"/>
        </pc:sldMkLst>
        <pc:spChg chg="mod">
          <ac:chgData name="Guest User" userId="S::urn:spo:anon#72c5720deaa68f254aac8efc0ea8d5e0a574867443caa9a0b7e211a72f51235c::" providerId="AD" clId="Web-{8E1543BD-FA74-FA15-F429-2EAD4932EBC3}" dt="2021-10-14T02:00:59.810" v="428" actId="20577"/>
          <ac:spMkLst>
            <pc:docMk/>
            <pc:sldMk cId="3897879143" sldId="260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8E1543BD-FA74-FA15-F429-2EAD4932EBC3}" dt="2021-10-13T20:38:12.313" v="302" actId="20577"/>
          <ac:spMkLst>
            <pc:docMk/>
            <pc:sldMk cId="3897879143" sldId="260"/>
            <ac:spMk id="4" creationId="{320AC5B4-EFFA-44B6-B094-865E799117AE}"/>
          </ac:spMkLst>
        </pc:spChg>
      </pc:sldChg>
      <pc:sldChg chg="addSp delSp modSp add replId">
        <pc:chgData name="Guest User" userId="S::urn:spo:anon#72c5720deaa68f254aac8efc0ea8d5e0a574867443caa9a0b7e211a72f51235c::" providerId="AD" clId="Web-{8E1543BD-FA74-FA15-F429-2EAD4932EBC3}" dt="2021-10-13T20:37:56.327" v="291" actId="20577"/>
        <pc:sldMkLst>
          <pc:docMk/>
          <pc:sldMk cId="1830676071" sldId="261"/>
        </pc:sldMkLst>
        <pc:spChg chg="mod">
          <ac:chgData name="Guest User" userId="S::urn:spo:anon#72c5720deaa68f254aac8efc0ea8d5e0a574867443caa9a0b7e211a72f51235c::" providerId="AD" clId="Web-{8E1543BD-FA74-FA15-F429-2EAD4932EBC3}" dt="2021-10-13T20:19:06.402" v="118" actId="20577"/>
          <ac:spMkLst>
            <pc:docMk/>
            <pc:sldMk cId="1830676071" sldId="261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8E1543BD-FA74-FA15-F429-2EAD4932EBC3}" dt="2021-10-13T20:35:53.834" v="277" actId="20577"/>
          <ac:spMkLst>
            <pc:docMk/>
            <pc:sldMk cId="1830676071" sldId="261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8E1543BD-FA74-FA15-F429-2EAD4932EBC3}" dt="2021-10-13T20:37:56.327" v="291" actId="20577"/>
          <ac:spMkLst>
            <pc:docMk/>
            <pc:sldMk cId="1830676071" sldId="261"/>
            <ac:spMk id="4" creationId="{320AC5B4-EFFA-44B6-B094-865E799117AE}"/>
          </ac:spMkLst>
        </pc:spChg>
        <pc:spChg chg="add del">
          <ac:chgData name="Guest User" userId="S::urn:spo:anon#72c5720deaa68f254aac8efc0ea8d5e0a574867443caa9a0b7e211a72f51235c::" providerId="AD" clId="Web-{8E1543BD-FA74-FA15-F429-2EAD4932EBC3}" dt="2021-10-13T20:06:41.895" v="41"/>
          <ac:spMkLst>
            <pc:docMk/>
            <pc:sldMk cId="1830676071" sldId="261"/>
            <ac:spMk id="5" creationId="{05456E34-F21D-4D93-8F6E-3F1790059E08}"/>
          </ac:spMkLst>
        </pc:spChg>
      </pc:sldChg>
      <pc:sldChg chg="new del">
        <pc:chgData name="Guest User" userId="S::urn:spo:anon#72c5720deaa68f254aac8efc0ea8d5e0a574867443caa9a0b7e211a72f51235c::" providerId="AD" clId="Web-{8E1543BD-FA74-FA15-F429-2EAD4932EBC3}" dt="2021-10-13T20:05:29.281" v="9"/>
        <pc:sldMkLst>
          <pc:docMk/>
          <pc:sldMk cId="4009278244" sldId="261"/>
        </pc:sldMkLst>
      </pc:sldChg>
      <pc:sldChg chg="new del">
        <pc:chgData name="Guest User" userId="S::urn:spo:anon#72c5720deaa68f254aac8efc0ea8d5e0a574867443caa9a0b7e211a72f51235c::" providerId="AD" clId="Web-{8E1543BD-FA74-FA15-F429-2EAD4932EBC3}" dt="2021-10-13T20:05:27.562" v="8"/>
        <pc:sldMkLst>
          <pc:docMk/>
          <pc:sldMk cId="4125978579" sldId="262"/>
        </pc:sldMkLst>
      </pc:sldChg>
      <pc:sldChg chg="modSp">
        <pc:chgData name="Guest User" userId="S::urn:spo:anon#72c5720deaa68f254aac8efc0ea8d5e0a574867443caa9a0b7e211a72f51235c::" providerId="AD" clId="Web-{8E1543BD-FA74-FA15-F429-2EAD4932EBC3}" dt="2021-10-13T21:45:32.670" v="399" actId="20577"/>
        <pc:sldMkLst>
          <pc:docMk/>
          <pc:sldMk cId="927412229" sldId="263"/>
        </pc:sldMkLst>
        <pc:spChg chg="mod">
          <ac:chgData name="Guest User" userId="S::urn:spo:anon#72c5720deaa68f254aac8efc0ea8d5e0a574867443caa9a0b7e211a72f51235c::" providerId="AD" clId="Web-{8E1543BD-FA74-FA15-F429-2EAD4932EBC3}" dt="2021-10-13T21:45:32.670" v="399" actId="20577"/>
          <ac:spMkLst>
            <pc:docMk/>
            <pc:sldMk cId="927412229" sldId="263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8E1543BD-FA74-FA15-F429-2EAD4932EBC3}" dt="2021-10-13T21:48:58.419" v="425" actId="20577"/>
        <pc:sldMkLst>
          <pc:docMk/>
          <pc:sldMk cId="549344656" sldId="266"/>
        </pc:sldMkLst>
        <pc:spChg chg="mod">
          <ac:chgData name="Guest User" userId="S::urn:spo:anon#72c5720deaa68f254aac8efc0ea8d5e0a574867443caa9a0b7e211a72f51235c::" providerId="AD" clId="Web-{8E1543BD-FA74-FA15-F429-2EAD4932EBC3}" dt="2021-10-13T21:48:58.419" v="425" actId="20577"/>
          <ac:spMkLst>
            <pc:docMk/>
            <pc:sldMk cId="549344656" sldId="266"/>
            <ac:spMk id="3" creationId="{41BF94BE-B895-47A8-AD1B-ECDD4E6EE575}"/>
          </ac:spMkLst>
        </pc:spChg>
      </pc:sldChg>
      <pc:sldChg chg="modSp new">
        <pc:chgData name="Guest User" userId="S::urn:spo:anon#72c5720deaa68f254aac8efc0ea8d5e0a574867443caa9a0b7e211a72f51235c::" providerId="AD" clId="Web-{8E1543BD-FA74-FA15-F429-2EAD4932EBC3}" dt="2021-10-13T21:47:32.178" v="406" actId="20577"/>
        <pc:sldMkLst>
          <pc:docMk/>
          <pc:sldMk cId="22853581" sldId="267"/>
        </pc:sldMkLst>
        <pc:spChg chg="mod">
          <ac:chgData name="Guest User" userId="S::urn:spo:anon#72c5720deaa68f254aac8efc0ea8d5e0a574867443caa9a0b7e211a72f51235c::" providerId="AD" clId="Web-{8E1543BD-FA74-FA15-F429-2EAD4932EBC3}" dt="2021-10-13T21:47:32.178" v="406" actId="20577"/>
          <ac:spMkLst>
            <pc:docMk/>
            <pc:sldMk cId="22853581" sldId="267"/>
            <ac:spMk id="2" creationId="{3FDBAEDE-38BE-4C53-AC77-CA8314033556}"/>
          </ac:spMkLst>
        </pc:spChg>
      </pc:sldChg>
      <pc:sldChg chg="modSp new">
        <pc:chgData name="Guest User" userId="S::urn:spo:anon#72c5720deaa68f254aac8efc0ea8d5e0a574867443caa9a0b7e211a72f51235c::" providerId="AD" clId="Web-{8E1543BD-FA74-FA15-F429-2EAD4932EBC3}" dt="2021-10-13T21:47:44.820" v="416" actId="20577"/>
        <pc:sldMkLst>
          <pc:docMk/>
          <pc:sldMk cId="1987780603" sldId="268"/>
        </pc:sldMkLst>
        <pc:spChg chg="mod">
          <ac:chgData name="Guest User" userId="S::urn:spo:anon#72c5720deaa68f254aac8efc0ea8d5e0a574867443caa9a0b7e211a72f51235c::" providerId="AD" clId="Web-{8E1543BD-FA74-FA15-F429-2EAD4932EBC3}" dt="2021-10-13T21:47:44.820" v="416" actId="20577"/>
          <ac:spMkLst>
            <pc:docMk/>
            <pc:sldMk cId="1987780603" sldId="268"/>
            <ac:spMk id="2" creationId="{557014CB-512D-4D84-B71E-00A6DA2DE372}"/>
          </ac:spMkLst>
        </pc:spChg>
      </pc:sldChg>
    </pc:docChg>
  </pc:docChgLst>
  <pc:docChgLst>
    <pc:chgData name="Patricia Ding" userId="S::patricia.ding@mail.utoronto.ca::cd042982-3d61-4be1-9d3c-ee5f666787f0" providerId="AD" clId="Web-{73C2600F-B75E-E60E-5517-1D176486C47D}"/>
    <pc:docChg chg="modSld">
      <pc:chgData name="Patricia Ding" userId="S::patricia.ding@mail.utoronto.ca::cd042982-3d61-4be1-9d3c-ee5f666787f0" providerId="AD" clId="Web-{73C2600F-B75E-E60E-5517-1D176486C47D}" dt="2021-10-14T00:44:53.209" v="37" actId="20577"/>
      <pc:docMkLst>
        <pc:docMk/>
      </pc:docMkLst>
      <pc:sldChg chg="modSp">
        <pc:chgData name="Patricia Ding" userId="S::patricia.ding@mail.utoronto.ca::cd042982-3d61-4be1-9d3c-ee5f666787f0" providerId="AD" clId="Web-{73C2600F-B75E-E60E-5517-1D176486C47D}" dt="2021-10-14T00:44:02.146" v="0" actId="20577"/>
        <pc:sldMkLst>
          <pc:docMk/>
          <pc:sldMk cId="3897879143" sldId="260"/>
        </pc:sldMkLst>
        <pc:spChg chg="mod">
          <ac:chgData name="Patricia Ding" userId="S::patricia.ding@mail.utoronto.ca::cd042982-3d61-4be1-9d3c-ee5f666787f0" providerId="AD" clId="Web-{73C2600F-B75E-E60E-5517-1D176486C47D}" dt="2021-10-14T00:44:02.146" v="0" actId="20577"/>
          <ac:spMkLst>
            <pc:docMk/>
            <pc:sldMk cId="3897879143" sldId="260"/>
            <ac:spMk id="2" creationId="{DF7BA0E1-31E1-423F-B5FB-2BC813221B19}"/>
          </ac:spMkLst>
        </pc:spChg>
      </pc:sldChg>
      <pc:sldChg chg="modSp">
        <pc:chgData name="Patricia Ding" userId="S::patricia.ding@mail.utoronto.ca::cd042982-3d61-4be1-9d3c-ee5f666787f0" providerId="AD" clId="Web-{73C2600F-B75E-E60E-5517-1D176486C47D}" dt="2021-10-14T00:44:53.209" v="37" actId="20577"/>
        <pc:sldMkLst>
          <pc:docMk/>
          <pc:sldMk cId="1830676071" sldId="261"/>
        </pc:sldMkLst>
        <pc:spChg chg="mod">
          <ac:chgData name="Patricia Ding" userId="S::patricia.ding@mail.utoronto.ca::cd042982-3d61-4be1-9d3c-ee5f666787f0" providerId="AD" clId="Web-{73C2600F-B75E-E60E-5517-1D176486C47D}" dt="2021-10-14T00:44:12.959" v="5" actId="20577"/>
          <ac:spMkLst>
            <pc:docMk/>
            <pc:sldMk cId="1830676071" sldId="261"/>
            <ac:spMk id="2" creationId="{DF7BA0E1-31E1-423F-B5FB-2BC813221B19}"/>
          </ac:spMkLst>
        </pc:spChg>
        <pc:spChg chg="mod">
          <ac:chgData name="Patricia Ding" userId="S::patricia.ding@mail.utoronto.ca::cd042982-3d61-4be1-9d3c-ee5f666787f0" providerId="AD" clId="Web-{73C2600F-B75E-E60E-5517-1D176486C47D}" dt="2021-10-14T00:44:53.209" v="37" actId="20577"/>
          <ac:spMkLst>
            <pc:docMk/>
            <pc:sldMk cId="1830676071" sldId="261"/>
            <ac:spMk id="3" creationId="{41BF94BE-B895-47A8-AD1B-ECDD4E6EE575}"/>
          </ac:spMkLst>
        </pc:spChg>
        <pc:spChg chg="mod">
          <ac:chgData name="Patricia Ding" userId="S::patricia.ding@mail.utoronto.ca::cd042982-3d61-4be1-9d3c-ee5f666787f0" providerId="AD" clId="Web-{73C2600F-B75E-E60E-5517-1D176486C47D}" dt="2021-10-14T00:44:50.944" v="31" actId="20577"/>
          <ac:spMkLst>
            <pc:docMk/>
            <pc:sldMk cId="1830676071" sldId="261"/>
            <ac:spMk id="4" creationId="{320AC5B4-EFFA-44B6-B094-865E799117AE}"/>
          </ac:spMkLst>
        </pc:spChg>
      </pc:sldChg>
    </pc:docChg>
  </pc:docChgLst>
  <pc:docChgLst>
    <pc:chgData name="Guest User" userId="S::urn:spo:anon#31e3ae501a7dfd02034e7315c50c438a59f387a7c8832c9bb229d242a19a8f23::" providerId="AD" clId="Web-{1F9723DE-2FF3-9A06-2F35-C092B107C5DF}"/>
    <pc:docChg chg="addSld modSld">
      <pc:chgData name="Guest User" userId="S::urn:spo:anon#31e3ae501a7dfd02034e7315c50c438a59f387a7c8832c9bb229d242a19a8f23::" providerId="AD" clId="Web-{1F9723DE-2FF3-9A06-2F35-C092B107C5DF}" dt="2021-10-06T18:49:05.889" v="42" actId="20577"/>
      <pc:docMkLst>
        <pc:docMk/>
      </pc:docMkLst>
      <pc:sldChg chg="modSp">
        <pc:chgData name="Guest User" userId="S::urn:spo:anon#31e3ae501a7dfd02034e7315c50c438a59f387a7c8832c9bb229d242a19a8f23::" providerId="AD" clId="Web-{1F9723DE-2FF3-9A06-2F35-C092B107C5DF}" dt="2021-10-06T18:25:08.463" v="2" actId="20577"/>
        <pc:sldMkLst>
          <pc:docMk/>
          <pc:sldMk cId="533009411" sldId="258"/>
        </pc:sldMkLst>
        <pc:spChg chg="mod">
          <ac:chgData name="Guest User" userId="S::urn:spo:anon#31e3ae501a7dfd02034e7315c50c438a59f387a7c8832c9bb229d242a19a8f23::" providerId="AD" clId="Web-{1F9723DE-2FF3-9A06-2F35-C092B107C5DF}" dt="2021-10-06T18:25:08.463" v="2" actId="20577"/>
          <ac:spMkLst>
            <pc:docMk/>
            <pc:sldMk cId="533009411" sldId="258"/>
            <ac:spMk id="2" creationId="{D5DE2408-689C-4C2E-AB7A-103011392E09}"/>
          </ac:spMkLst>
        </pc:spChg>
      </pc:sldChg>
      <pc:sldChg chg="modSp new">
        <pc:chgData name="Guest User" userId="S::urn:spo:anon#31e3ae501a7dfd02034e7315c50c438a59f387a7c8832c9bb229d242a19a8f23::" providerId="AD" clId="Web-{1F9723DE-2FF3-9A06-2F35-C092B107C5DF}" dt="2021-10-06T18:49:04.201" v="33" actId="20577"/>
        <pc:sldMkLst>
          <pc:docMk/>
          <pc:sldMk cId="1272629317" sldId="264"/>
        </pc:sldMkLst>
        <pc:spChg chg="mod">
          <ac:chgData name="Guest User" userId="S::urn:spo:anon#31e3ae501a7dfd02034e7315c50c438a59f387a7c8832c9bb229d242a19a8f23::" providerId="AD" clId="Web-{1F9723DE-2FF3-9A06-2F35-C092B107C5DF}" dt="2021-10-06T18:43:14.743" v="17" actId="20577"/>
          <ac:spMkLst>
            <pc:docMk/>
            <pc:sldMk cId="1272629317" sldId="264"/>
            <ac:spMk id="2" creationId="{5D64F029-0AC4-421F-A2B0-1BEAEE0D3E22}"/>
          </ac:spMkLst>
        </pc:spChg>
        <pc:spChg chg="mod">
          <ac:chgData name="Guest User" userId="S::urn:spo:anon#31e3ae501a7dfd02034e7315c50c438a59f387a7c8832c9bb229d242a19a8f23::" providerId="AD" clId="Web-{1F9723DE-2FF3-9A06-2F35-C092B107C5DF}" dt="2021-10-06T18:49:04.201" v="33" actId="20577"/>
          <ac:spMkLst>
            <pc:docMk/>
            <pc:sldMk cId="1272629317" sldId="264"/>
            <ac:spMk id="3" creationId="{AE796E4D-989A-4354-A199-9CEBD8F15D2D}"/>
          </ac:spMkLst>
        </pc:spChg>
      </pc:sldChg>
      <pc:sldChg chg="modSp new">
        <pc:chgData name="Guest User" userId="S::urn:spo:anon#31e3ae501a7dfd02034e7315c50c438a59f387a7c8832c9bb229d242a19a8f23::" providerId="AD" clId="Web-{1F9723DE-2FF3-9A06-2F35-C092B107C5DF}" dt="2021-10-06T18:49:05.889" v="42" actId="20577"/>
        <pc:sldMkLst>
          <pc:docMk/>
          <pc:sldMk cId="1912783605" sldId="265"/>
        </pc:sldMkLst>
        <pc:spChg chg="mod">
          <ac:chgData name="Guest User" userId="S::urn:spo:anon#31e3ae501a7dfd02034e7315c50c438a59f387a7c8832c9bb229d242a19a8f23::" providerId="AD" clId="Web-{1F9723DE-2FF3-9A06-2F35-C092B107C5DF}" dt="2021-10-06T18:49:05.654" v="38" actId="20577"/>
          <ac:spMkLst>
            <pc:docMk/>
            <pc:sldMk cId="1912783605" sldId="265"/>
            <ac:spMk id="2" creationId="{E8FA8AB8-060B-4176-9102-DE93D286ABC7}"/>
          </ac:spMkLst>
        </pc:spChg>
        <pc:spChg chg="mod">
          <ac:chgData name="Guest User" userId="S::urn:spo:anon#31e3ae501a7dfd02034e7315c50c438a59f387a7c8832c9bb229d242a19a8f23::" providerId="AD" clId="Web-{1F9723DE-2FF3-9A06-2F35-C092B107C5DF}" dt="2021-10-06T18:49:05.889" v="42" actId="20577"/>
          <ac:spMkLst>
            <pc:docMk/>
            <pc:sldMk cId="1912783605" sldId="265"/>
            <ac:spMk id="3" creationId="{9125C23C-905B-4654-B79E-6C1A86BB1053}"/>
          </ac:spMkLst>
        </pc:spChg>
      </pc:sldChg>
    </pc:docChg>
  </pc:docChgLst>
  <pc:docChgLst>
    <pc:chgData name="Guest User" userId="S::urn:spo:anon#72c5720deaa68f254aac8efc0ea8d5e0a574867443caa9a0b7e211a72f51235c::" providerId="AD" clId="Web-{752060AF-EFFE-4CEB-84FA-0DB07544295E}"/>
    <pc:docChg chg="modSld">
      <pc:chgData name="Guest User" userId="S::urn:spo:anon#72c5720deaa68f254aac8efc0ea8d5e0a574867443caa9a0b7e211a72f51235c::" providerId="AD" clId="Web-{752060AF-EFFE-4CEB-84FA-0DB07544295E}" dt="2021-10-06T20:47:47.155" v="139" actId="20577"/>
      <pc:docMkLst>
        <pc:docMk/>
      </pc:docMkLst>
      <pc:sldChg chg="modSp">
        <pc:chgData name="Guest User" userId="S::urn:spo:anon#72c5720deaa68f254aac8efc0ea8d5e0a574867443caa9a0b7e211a72f51235c::" providerId="AD" clId="Web-{752060AF-EFFE-4CEB-84FA-0DB07544295E}" dt="2021-10-06T20:46:47.373" v="121" actId="20577"/>
        <pc:sldMkLst>
          <pc:docMk/>
          <pc:sldMk cId="3358865612" sldId="257"/>
        </pc:sldMkLst>
        <pc:spChg chg="mod">
          <ac:chgData name="Guest User" userId="S::urn:spo:anon#72c5720deaa68f254aac8efc0ea8d5e0a574867443caa9a0b7e211a72f51235c::" providerId="AD" clId="Web-{752060AF-EFFE-4CEB-84FA-0DB07544295E}" dt="2021-10-06T20:46:47.373" v="121" actId="20577"/>
          <ac:spMkLst>
            <pc:docMk/>
            <pc:sldMk cId="3358865612" sldId="257"/>
            <ac:spMk id="2" creationId="{D5DE2408-689C-4C2E-AB7A-103011392E09}"/>
          </ac:spMkLst>
        </pc:spChg>
      </pc:sldChg>
      <pc:sldChg chg="modSp">
        <pc:chgData name="Guest User" userId="S::urn:spo:anon#72c5720deaa68f254aac8efc0ea8d5e0a574867443caa9a0b7e211a72f51235c::" providerId="AD" clId="Web-{752060AF-EFFE-4CEB-84FA-0DB07544295E}" dt="2021-10-06T20:47:00.764" v="128" actId="20577"/>
        <pc:sldMkLst>
          <pc:docMk/>
          <pc:sldMk cId="533009411" sldId="258"/>
        </pc:sldMkLst>
        <pc:spChg chg="mod">
          <ac:chgData name="Guest User" userId="S::urn:spo:anon#72c5720deaa68f254aac8efc0ea8d5e0a574867443caa9a0b7e211a72f51235c::" providerId="AD" clId="Web-{752060AF-EFFE-4CEB-84FA-0DB07544295E}" dt="2021-10-06T20:47:00.764" v="128" actId="20577"/>
          <ac:spMkLst>
            <pc:docMk/>
            <pc:sldMk cId="533009411" sldId="258"/>
            <ac:spMk id="2" creationId="{D5DE2408-689C-4C2E-AB7A-103011392E09}"/>
          </ac:spMkLst>
        </pc:spChg>
      </pc:sldChg>
      <pc:sldChg chg="modSp">
        <pc:chgData name="Guest User" userId="S::urn:spo:anon#72c5720deaa68f254aac8efc0ea8d5e0a574867443caa9a0b7e211a72f51235c::" providerId="AD" clId="Web-{752060AF-EFFE-4CEB-84FA-0DB07544295E}" dt="2021-10-06T20:47:16.420" v="137" actId="20577"/>
        <pc:sldMkLst>
          <pc:docMk/>
          <pc:sldMk cId="3891368792" sldId="259"/>
        </pc:sldMkLst>
        <pc:spChg chg="mod">
          <ac:chgData name="Guest User" userId="S::urn:spo:anon#72c5720deaa68f254aac8efc0ea8d5e0a574867443caa9a0b7e211a72f51235c::" providerId="AD" clId="Web-{752060AF-EFFE-4CEB-84FA-0DB07544295E}" dt="2021-10-06T20:47:16.420" v="137" actId="20577"/>
          <ac:spMkLst>
            <pc:docMk/>
            <pc:sldMk cId="3891368792" sldId="259"/>
            <ac:spMk id="2" creationId="{D5DE2408-689C-4C2E-AB7A-103011392E09}"/>
          </ac:spMkLst>
        </pc:spChg>
        <pc:spChg chg="mod">
          <ac:chgData name="Guest User" userId="S::urn:spo:anon#72c5720deaa68f254aac8efc0ea8d5e0a574867443caa9a0b7e211a72f51235c::" providerId="AD" clId="Web-{752060AF-EFFE-4CEB-84FA-0DB07544295E}" dt="2021-10-06T20:47:12.092" v="130" actId="20577"/>
          <ac:spMkLst>
            <pc:docMk/>
            <pc:sldMk cId="3891368792" sldId="259"/>
            <ac:spMk id="3" creationId="{4A75C19D-97C3-4E16-B487-ABE1ABF86217}"/>
          </ac:spMkLst>
        </pc:spChg>
      </pc:sldChg>
      <pc:sldChg chg="modSp">
        <pc:chgData name="Guest User" userId="S::urn:spo:anon#72c5720deaa68f254aac8efc0ea8d5e0a574867443caa9a0b7e211a72f51235c::" providerId="AD" clId="Web-{752060AF-EFFE-4CEB-84FA-0DB07544295E}" dt="2021-10-06T20:47:47.155" v="139" actId="20577"/>
        <pc:sldMkLst>
          <pc:docMk/>
          <pc:sldMk cId="1912783605" sldId="265"/>
        </pc:sldMkLst>
        <pc:spChg chg="mod">
          <ac:chgData name="Guest User" userId="S::urn:spo:anon#72c5720deaa68f254aac8efc0ea8d5e0a574867443caa9a0b7e211a72f51235c::" providerId="AD" clId="Web-{752060AF-EFFE-4CEB-84FA-0DB07544295E}" dt="2021-10-06T20:47:47.155" v="139" actId="20577"/>
          <ac:spMkLst>
            <pc:docMk/>
            <pc:sldMk cId="1912783605" sldId="265"/>
            <ac:spMk id="2" creationId="{E8FA8AB8-060B-4176-9102-DE93D286ABC7}"/>
          </ac:spMkLst>
        </pc:spChg>
      </pc:sldChg>
    </pc:docChg>
  </pc:docChgLst>
  <pc:docChgLst>
    <pc:chgData name="Guest User" userId="S::urn:spo:anon#72c5720deaa68f254aac8efc0ea8d5e0a574867443caa9a0b7e211a72f51235c::" providerId="AD" clId="Web-{1F0C370F-ADC1-D9ED-CE23-79DA2C754CA7}"/>
    <pc:docChg chg="modSld">
      <pc:chgData name="Guest User" userId="S::urn:spo:anon#72c5720deaa68f254aac8efc0ea8d5e0a574867443caa9a0b7e211a72f51235c::" providerId="AD" clId="Web-{1F0C370F-ADC1-D9ED-CE23-79DA2C754CA7}" dt="2021-10-15T19:21:59.873" v="649" actId="20577"/>
      <pc:docMkLst>
        <pc:docMk/>
      </pc:docMkLst>
      <pc:sldChg chg="modSp">
        <pc:chgData name="Guest User" userId="S::urn:spo:anon#72c5720deaa68f254aac8efc0ea8d5e0a574867443caa9a0b7e211a72f51235c::" providerId="AD" clId="Web-{1F0C370F-ADC1-D9ED-CE23-79DA2C754CA7}" dt="2021-10-15T19:21:59.873" v="649" actId="20577"/>
        <pc:sldMkLst>
          <pc:docMk/>
          <pc:sldMk cId="109857222" sldId="256"/>
        </pc:sldMkLst>
        <pc:spChg chg="mod">
          <ac:chgData name="Guest User" userId="S::urn:spo:anon#72c5720deaa68f254aac8efc0ea8d5e0a574867443caa9a0b7e211a72f51235c::" providerId="AD" clId="Web-{1F0C370F-ADC1-D9ED-CE23-79DA2C754CA7}" dt="2021-10-15T19:21:59.873" v="64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8:05:13.904" v="627" actId="20577"/>
        <pc:sldMkLst>
          <pc:docMk/>
          <pc:sldMk cId="4210067527" sldId="258"/>
        </pc:sldMkLst>
        <pc:spChg chg="mod">
          <ac:chgData name="Guest User" userId="S::urn:spo:anon#72c5720deaa68f254aac8efc0ea8d5e0a574867443caa9a0b7e211a72f51235c::" providerId="AD" clId="Web-{1F0C370F-ADC1-D9ED-CE23-79DA2C754CA7}" dt="2021-10-15T18:05:13.904" v="627" actId="20577"/>
          <ac:spMkLst>
            <pc:docMk/>
            <pc:sldMk cId="4210067527" sldId="258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1F0C370F-ADC1-D9ED-CE23-79DA2C754CA7}" dt="2021-10-15T18:04:41.528" v="611" actId="20577"/>
          <ac:spMkLst>
            <pc:docMk/>
            <pc:sldMk cId="4210067527" sldId="258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7:05:50.221" v="100" actId="20577"/>
        <pc:sldMkLst>
          <pc:docMk/>
          <pc:sldMk cId="1680003108" sldId="259"/>
        </pc:sldMkLst>
        <pc:spChg chg="mod">
          <ac:chgData name="Guest User" userId="S::urn:spo:anon#72c5720deaa68f254aac8efc0ea8d5e0a574867443caa9a0b7e211a72f51235c::" providerId="AD" clId="Web-{1F0C370F-ADC1-D9ED-CE23-79DA2C754CA7}" dt="2021-10-15T17:05:50.221" v="100" actId="20577"/>
          <ac:spMkLst>
            <pc:docMk/>
            <pc:sldMk cId="1680003108" sldId="259"/>
            <ac:spMk id="3" creationId="{41BF94BE-B895-47A8-AD1B-ECDD4E6EE575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8:01:09.393" v="466" actId="20577"/>
        <pc:sldMkLst>
          <pc:docMk/>
          <pc:sldMk cId="3897879143" sldId="260"/>
        </pc:sldMkLst>
        <pc:spChg chg="mod">
          <ac:chgData name="Guest User" userId="S::urn:spo:anon#72c5720deaa68f254aac8efc0ea8d5e0a574867443caa9a0b7e211a72f51235c::" providerId="AD" clId="Web-{1F0C370F-ADC1-D9ED-CE23-79DA2C754CA7}" dt="2021-10-15T17:50:02.017" v="296" actId="20577"/>
          <ac:spMkLst>
            <pc:docMk/>
            <pc:sldMk cId="3897879143" sldId="260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1F0C370F-ADC1-D9ED-CE23-79DA2C754CA7}" dt="2021-10-15T18:01:09.393" v="466" actId="20577"/>
          <ac:spMkLst>
            <pc:docMk/>
            <pc:sldMk cId="3897879143" sldId="260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8:01:43.082" v="483" actId="20577"/>
        <pc:sldMkLst>
          <pc:docMk/>
          <pc:sldMk cId="1830676071" sldId="261"/>
        </pc:sldMkLst>
        <pc:spChg chg="mod">
          <ac:chgData name="Guest User" userId="S::urn:spo:anon#72c5720deaa68f254aac8efc0ea8d5e0a574867443caa9a0b7e211a72f51235c::" providerId="AD" clId="Web-{1F0C370F-ADC1-D9ED-CE23-79DA2C754CA7}" dt="2021-10-15T18:01:43.082" v="483" actId="20577"/>
          <ac:spMkLst>
            <pc:docMk/>
            <pc:sldMk cId="1830676071" sldId="261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8:02:46.147" v="564" actId="20577"/>
        <pc:sldMkLst>
          <pc:docMk/>
          <pc:sldMk cId="3551447798" sldId="262"/>
        </pc:sldMkLst>
        <pc:spChg chg="mod">
          <ac:chgData name="Guest User" userId="S::urn:spo:anon#72c5720deaa68f254aac8efc0ea8d5e0a574867443caa9a0b7e211a72f51235c::" providerId="AD" clId="Web-{1F0C370F-ADC1-D9ED-CE23-79DA2C754CA7}" dt="2021-10-15T18:02:46.147" v="564" actId="20577"/>
          <ac:spMkLst>
            <pc:docMk/>
            <pc:sldMk cId="3551447798" sldId="262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8:02:59.976" v="566" actId="20577"/>
        <pc:sldMkLst>
          <pc:docMk/>
          <pc:sldMk cId="2117415416" sldId="264"/>
        </pc:sldMkLst>
        <pc:spChg chg="mod">
          <ac:chgData name="Guest User" userId="S::urn:spo:anon#72c5720deaa68f254aac8efc0ea8d5e0a574867443caa9a0b7e211a72f51235c::" providerId="AD" clId="Web-{1F0C370F-ADC1-D9ED-CE23-79DA2C754CA7}" dt="2021-10-15T18:02:59.976" v="566" actId="20577"/>
          <ac:spMkLst>
            <pc:docMk/>
            <pc:sldMk cId="2117415416" sldId="264"/>
            <ac:spMk id="4" creationId="{320AC5B4-EFFA-44B6-B094-865E799117AE}"/>
          </ac:spMkLst>
        </pc:spChg>
      </pc:sldChg>
      <pc:sldChg chg="modSp delCm">
        <pc:chgData name="Guest User" userId="S::urn:spo:anon#72c5720deaa68f254aac8efc0ea8d5e0a574867443caa9a0b7e211a72f51235c::" providerId="AD" clId="Web-{1F0C370F-ADC1-D9ED-CE23-79DA2C754CA7}" dt="2021-10-15T18:01:58.551" v="507" actId="20577"/>
        <pc:sldMkLst>
          <pc:docMk/>
          <pc:sldMk cId="1148785392" sldId="265"/>
        </pc:sldMkLst>
        <pc:spChg chg="mod">
          <ac:chgData name="Guest User" userId="S::urn:spo:anon#72c5720deaa68f254aac8efc0ea8d5e0a574867443caa9a0b7e211a72f51235c::" providerId="AD" clId="Web-{1F0C370F-ADC1-D9ED-CE23-79DA2C754CA7}" dt="2021-10-15T17:57:35.664" v="421" actId="20577"/>
          <ac:spMkLst>
            <pc:docMk/>
            <pc:sldMk cId="1148785392" sldId="265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1F0C370F-ADC1-D9ED-CE23-79DA2C754CA7}" dt="2021-10-15T18:01:58.551" v="507" actId="20577"/>
          <ac:spMkLst>
            <pc:docMk/>
            <pc:sldMk cId="1148785392" sldId="265"/>
            <ac:spMk id="4" creationId="{320AC5B4-EFFA-44B6-B094-865E799117AE}"/>
          </ac:spMkLst>
        </pc:spChg>
      </pc:sldChg>
      <pc:sldChg chg="modSp delCm">
        <pc:chgData name="Guest User" userId="S::urn:spo:anon#72c5720deaa68f254aac8efc0ea8d5e0a574867443caa9a0b7e211a72f51235c::" providerId="AD" clId="Web-{1F0C370F-ADC1-D9ED-CE23-79DA2C754CA7}" dt="2021-10-15T18:03:03.820" v="567" actId="20577"/>
        <pc:sldMkLst>
          <pc:docMk/>
          <pc:sldMk cId="1641759715" sldId="270"/>
        </pc:sldMkLst>
        <pc:spChg chg="mod">
          <ac:chgData name="Guest User" userId="S::urn:spo:anon#72c5720deaa68f254aac8efc0ea8d5e0a574867443caa9a0b7e211a72f51235c::" providerId="AD" clId="Web-{1F0C370F-ADC1-D9ED-CE23-79DA2C754CA7}" dt="2021-10-15T17:59:45.936" v="429" actId="20577"/>
          <ac:spMkLst>
            <pc:docMk/>
            <pc:sldMk cId="1641759715" sldId="270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1F0C370F-ADC1-D9ED-CE23-79DA2C754CA7}" dt="2021-10-15T18:03:03.820" v="567" actId="20577"/>
          <ac:spMkLst>
            <pc:docMk/>
            <pc:sldMk cId="1641759715" sldId="270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8:03:07.133" v="569" actId="20577"/>
        <pc:sldMkLst>
          <pc:docMk/>
          <pc:sldMk cId="3261510237" sldId="271"/>
        </pc:sldMkLst>
        <pc:spChg chg="mod">
          <ac:chgData name="Guest User" userId="S::urn:spo:anon#72c5720deaa68f254aac8efc0ea8d5e0a574867443caa9a0b7e211a72f51235c::" providerId="AD" clId="Web-{1F0C370F-ADC1-D9ED-CE23-79DA2C754CA7}" dt="2021-10-15T18:03:07.133" v="569" actId="20577"/>
          <ac:spMkLst>
            <pc:docMk/>
            <pc:sldMk cId="3261510237" sldId="271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7:58:01.243" v="427" actId="20577"/>
        <pc:sldMkLst>
          <pc:docMk/>
          <pc:sldMk cId="1970194833" sldId="272"/>
        </pc:sldMkLst>
        <pc:spChg chg="mod">
          <ac:chgData name="Guest User" userId="S::urn:spo:anon#72c5720deaa68f254aac8efc0ea8d5e0a574867443caa9a0b7e211a72f51235c::" providerId="AD" clId="Web-{1F0C370F-ADC1-D9ED-CE23-79DA2C754CA7}" dt="2021-10-15T17:58:01.243" v="427" actId="20577"/>
          <ac:spMkLst>
            <pc:docMk/>
            <pc:sldMk cId="1970194833" sldId="272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1F0C370F-ADC1-D9ED-CE23-79DA2C754CA7}" dt="2021-10-15T18:03:55.447" v="573" actId="20577"/>
        <pc:sldMkLst>
          <pc:docMk/>
          <pc:sldMk cId="2854695675" sldId="273"/>
        </pc:sldMkLst>
        <pc:spChg chg="mod">
          <ac:chgData name="Guest User" userId="S::urn:spo:anon#72c5720deaa68f254aac8efc0ea8d5e0a574867443caa9a0b7e211a72f51235c::" providerId="AD" clId="Web-{1F0C370F-ADC1-D9ED-CE23-79DA2C754CA7}" dt="2021-10-15T17:55:41.205" v="362" actId="20577"/>
          <ac:spMkLst>
            <pc:docMk/>
            <pc:sldMk cId="2854695675" sldId="273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1F0C370F-ADC1-D9ED-CE23-79DA2C754CA7}" dt="2021-10-15T18:03:55.447" v="573" actId="20577"/>
          <ac:spMkLst>
            <pc:docMk/>
            <pc:sldMk cId="2854695675" sldId="273"/>
            <ac:spMk id="4" creationId="{320AC5B4-EFFA-44B6-B094-865E799117AE}"/>
          </ac:spMkLst>
        </pc:spChg>
      </pc:sldChg>
    </pc:docChg>
  </pc:docChgLst>
  <pc:docChgLst>
    <pc:chgData name="Guest User" userId="S::urn:spo:anon#72c5720deaa68f254aac8efc0ea8d5e0a574867443caa9a0b7e211a72f51235c::" providerId="AD" clId="Web-{610DBD9A-905C-7B81-D922-EF4C6691F615}"/>
    <pc:docChg chg="delSld modSld">
      <pc:chgData name="Guest User" userId="S::urn:spo:anon#72c5720deaa68f254aac8efc0ea8d5e0a574867443caa9a0b7e211a72f51235c::" providerId="AD" clId="Web-{610DBD9A-905C-7B81-D922-EF4C6691F615}" dt="2021-10-15T16:08:39.834" v="20" actId="20577"/>
      <pc:docMkLst>
        <pc:docMk/>
      </pc:docMkLst>
      <pc:sldChg chg="modSp">
        <pc:chgData name="Guest User" userId="S::urn:spo:anon#72c5720deaa68f254aac8efc0ea8d5e0a574867443caa9a0b7e211a72f51235c::" providerId="AD" clId="Web-{610DBD9A-905C-7B81-D922-EF4C6691F615}" dt="2021-10-15T16:04:36.950" v="2" actId="20577"/>
        <pc:sldMkLst>
          <pc:docMk/>
          <pc:sldMk cId="1680003108" sldId="259"/>
        </pc:sldMkLst>
        <pc:spChg chg="mod">
          <ac:chgData name="Guest User" userId="S::urn:spo:anon#72c5720deaa68f254aac8efc0ea8d5e0a574867443caa9a0b7e211a72f51235c::" providerId="AD" clId="Web-{610DBD9A-905C-7B81-D922-EF4C6691F615}" dt="2021-10-15T16:04:36.950" v="2" actId="20577"/>
          <ac:spMkLst>
            <pc:docMk/>
            <pc:sldMk cId="1680003108" sldId="259"/>
            <ac:spMk id="3" creationId="{41BF94BE-B895-47A8-AD1B-ECDD4E6EE575}"/>
          </ac:spMkLst>
        </pc:spChg>
      </pc:sldChg>
      <pc:sldChg chg="del">
        <pc:chgData name="Guest User" userId="S::urn:spo:anon#72c5720deaa68f254aac8efc0ea8d5e0a574867443caa9a0b7e211a72f51235c::" providerId="AD" clId="Web-{610DBD9A-905C-7B81-D922-EF4C6691F615}" dt="2021-10-15T16:03:36.760" v="0"/>
        <pc:sldMkLst>
          <pc:docMk/>
          <pc:sldMk cId="549344656" sldId="266"/>
        </pc:sldMkLst>
      </pc:sldChg>
      <pc:sldChg chg="modSp">
        <pc:chgData name="Guest User" userId="S::urn:spo:anon#72c5720deaa68f254aac8efc0ea8d5e0a574867443caa9a0b7e211a72f51235c::" providerId="AD" clId="Web-{610DBD9A-905C-7B81-D922-EF4C6691F615}" dt="2021-10-15T16:08:39.834" v="20" actId="20577"/>
        <pc:sldMkLst>
          <pc:docMk/>
          <pc:sldMk cId="2854695675" sldId="273"/>
        </pc:sldMkLst>
        <pc:spChg chg="mod">
          <ac:chgData name="Guest User" userId="S::urn:spo:anon#72c5720deaa68f254aac8efc0ea8d5e0a574867443caa9a0b7e211a72f51235c::" providerId="AD" clId="Web-{610DBD9A-905C-7B81-D922-EF4C6691F615}" dt="2021-10-15T16:08:39.834" v="20" actId="20577"/>
          <ac:spMkLst>
            <pc:docMk/>
            <pc:sldMk cId="2854695675" sldId="273"/>
            <ac:spMk id="3" creationId="{41BF94BE-B895-47A8-AD1B-ECDD4E6EE575}"/>
          </ac:spMkLst>
        </pc:spChg>
      </pc:sldChg>
    </pc:docChg>
  </pc:docChgLst>
  <pc:docChgLst>
    <pc:chgData name="Guest User" userId="S::urn:spo:anon#72c5720deaa68f254aac8efc0ea8d5e0a574867443caa9a0b7e211a72f51235c::" providerId="AD" clId="Web-{ABAD65F0-9FD1-FA11-215C-4AEA3FC06AAB}"/>
    <pc:docChg chg="addSld modSld">
      <pc:chgData name="Guest User" userId="S::urn:spo:anon#72c5720deaa68f254aac8efc0ea8d5e0a574867443caa9a0b7e211a72f51235c::" providerId="AD" clId="Web-{ABAD65F0-9FD1-FA11-215C-4AEA3FC06AAB}" dt="2021-10-14T19:01:54.675" v="400" actId="20577"/>
      <pc:docMkLst>
        <pc:docMk/>
      </pc:docMkLst>
      <pc:sldChg chg="modSp delCm">
        <pc:chgData name="Guest User" userId="S::urn:spo:anon#72c5720deaa68f254aac8efc0ea8d5e0a574867443caa9a0b7e211a72f51235c::" providerId="AD" clId="Web-{ABAD65F0-9FD1-FA11-215C-4AEA3FC06AAB}" dt="2021-10-14T19:01:54.675" v="400" actId="20577"/>
        <pc:sldMkLst>
          <pc:docMk/>
          <pc:sldMk cId="1680003108" sldId="259"/>
        </pc:sldMkLst>
        <pc:spChg chg="mod">
          <ac:chgData name="Guest User" userId="S::urn:spo:anon#72c5720deaa68f254aac8efc0ea8d5e0a574867443caa9a0b7e211a72f51235c::" providerId="AD" clId="Web-{ABAD65F0-9FD1-FA11-215C-4AEA3FC06AAB}" dt="2021-10-14T18:38:42.003" v="5" actId="20577"/>
          <ac:spMkLst>
            <pc:docMk/>
            <pc:sldMk cId="1680003108" sldId="259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ABAD65F0-9FD1-FA11-215C-4AEA3FC06AAB}" dt="2021-10-14T19:01:54.675" v="400" actId="20577"/>
          <ac:spMkLst>
            <pc:docMk/>
            <pc:sldMk cId="1680003108" sldId="259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ABAD65F0-9FD1-FA11-215C-4AEA3FC06AAB}" dt="2021-10-14T19:01:51.440" v="388" actId="20577"/>
          <ac:spMkLst>
            <pc:docMk/>
            <pc:sldMk cId="1680003108" sldId="259"/>
            <ac:spMk id="4" creationId="{320AC5B4-EFFA-44B6-B094-865E799117AE}"/>
          </ac:spMkLst>
        </pc:spChg>
      </pc:sldChg>
      <pc:sldChg chg="modSp add replId delCm">
        <pc:chgData name="Guest User" userId="S::urn:spo:anon#72c5720deaa68f254aac8efc0ea8d5e0a574867443caa9a0b7e211a72f51235c::" providerId="AD" clId="Web-{ABAD65F0-9FD1-FA11-215C-4AEA3FC06AAB}" dt="2021-10-14T18:59:26.418" v="246"/>
        <pc:sldMkLst>
          <pc:docMk/>
          <pc:sldMk cId="1970194833" sldId="272"/>
        </pc:sldMkLst>
        <pc:spChg chg="mod">
          <ac:chgData name="Guest User" userId="S::urn:spo:anon#72c5720deaa68f254aac8efc0ea8d5e0a574867443caa9a0b7e211a72f51235c::" providerId="AD" clId="Web-{ABAD65F0-9FD1-FA11-215C-4AEA3FC06AAB}" dt="2021-10-14T18:38:59.644" v="12" actId="20577"/>
          <ac:spMkLst>
            <pc:docMk/>
            <pc:sldMk cId="1970194833" sldId="272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ABAD65F0-9FD1-FA11-215C-4AEA3FC06AAB}" dt="2021-10-14T18:54:20.139" v="164" actId="20577"/>
          <ac:spMkLst>
            <pc:docMk/>
            <pc:sldMk cId="1970194833" sldId="272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ABAD65F0-9FD1-FA11-215C-4AEA3FC06AAB}" dt="2021-10-14T18:54:17.170" v="160" actId="20577"/>
          <ac:spMkLst>
            <pc:docMk/>
            <pc:sldMk cId="1970194833" sldId="272"/>
            <ac:spMk id="4" creationId="{320AC5B4-EFFA-44B6-B094-865E799117AE}"/>
          </ac:spMkLst>
        </pc:spChg>
      </pc:sldChg>
    </pc:docChg>
  </pc:docChgLst>
  <pc:docChgLst>
    <pc:chgData name="Guest User" userId="S::urn:spo:anon#72c5720deaa68f254aac8efc0ea8d5e0a574867443caa9a0b7e211a72f51235c::" providerId="AD" clId="Web-{DF0C2BCD-17B7-CF2C-B7B4-BC1084EFB969}"/>
    <pc:docChg chg="modSld">
      <pc:chgData name="Guest User" userId="S::urn:spo:anon#72c5720deaa68f254aac8efc0ea8d5e0a574867443caa9a0b7e211a72f51235c::" providerId="AD" clId="Web-{DF0C2BCD-17B7-CF2C-B7B4-BC1084EFB969}" dt="2021-10-06T20:55:40.019" v="70" actId="20577"/>
      <pc:docMkLst>
        <pc:docMk/>
      </pc:docMkLst>
      <pc:sldChg chg="modSp">
        <pc:chgData name="Guest User" userId="S::urn:spo:anon#72c5720deaa68f254aac8efc0ea8d5e0a574867443caa9a0b7e211a72f51235c::" providerId="AD" clId="Web-{DF0C2BCD-17B7-CF2C-B7B4-BC1084EFB969}" dt="2021-10-06T20:55:09.551" v="54" actId="20577"/>
        <pc:sldMkLst>
          <pc:docMk/>
          <pc:sldMk cId="3358865612" sldId="257"/>
        </pc:sldMkLst>
        <pc:spChg chg="mod">
          <ac:chgData name="Guest User" userId="S::urn:spo:anon#72c5720deaa68f254aac8efc0ea8d5e0a574867443caa9a0b7e211a72f51235c::" providerId="AD" clId="Web-{DF0C2BCD-17B7-CF2C-B7B4-BC1084EFB969}" dt="2021-10-06T20:55:09.551" v="54" actId="20577"/>
          <ac:spMkLst>
            <pc:docMk/>
            <pc:sldMk cId="3358865612" sldId="257"/>
            <ac:spMk id="2" creationId="{D5DE2408-689C-4C2E-AB7A-103011392E09}"/>
          </ac:spMkLst>
        </pc:spChg>
      </pc:sldChg>
      <pc:sldChg chg="modSp">
        <pc:chgData name="Guest User" userId="S::urn:spo:anon#72c5720deaa68f254aac8efc0ea8d5e0a574867443caa9a0b7e211a72f51235c::" providerId="AD" clId="Web-{DF0C2BCD-17B7-CF2C-B7B4-BC1084EFB969}" dt="2021-10-06T20:55:16.035" v="61" actId="20577"/>
        <pc:sldMkLst>
          <pc:docMk/>
          <pc:sldMk cId="533009411" sldId="258"/>
        </pc:sldMkLst>
        <pc:spChg chg="mod">
          <ac:chgData name="Guest User" userId="S::urn:spo:anon#72c5720deaa68f254aac8efc0ea8d5e0a574867443caa9a0b7e211a72f51235c::" providerId="AD" clId="Web-{DF0C2BCD-17B7-CF2C-B7B4-BC1084EFB969}" dt="2021-10-06T20:55:16.035" v="61" actId="20577"/>
          <ac:spMkLst>
            <pc:docMk/>
            <pc:sldMk cId="533009411" sldId="258"/>
            <ac:spMk id="2" creationId="{D5DE2408-689C-4C2E-AB7A-103011392E09}"/>
          </ac:spMkLst>
        </pc:spChg>
      </pc:sldChg>
      <pc:sldChg chg="modSp">
        <pc:chgData name="Guest User" userId="S::urn:spo:anon#72c5720deaa68f254aac8efc0ea8d5e0a574867443caa9a0b7e211a72f51235c::" providerId="AD" clId="Web-{DF0C2BCD-17B7-CF2C-B7B4-BC1084EFB969}" dt="2021-10-06T20:55:21.191" v="62" actId="20577"/>
        <pc:sldMkLst>
          <pc:docMk/>
          <pc:sldMk cId="3891368792" sldId="259"/>
        </pc:sldMkLst>
        <pc:spChg chg="mod">
          <ac:chgData name="Guest User" userId="S::urn:spo:anon#72c5720deaa68f254aac8efc0ea8d5e0a574867443caa9a0b7e211a72f51235c::" providerId="AD" clId="Web-{DF0C2BCD-17B7-CF2C-B7B4-BC1084EFB969}" dt="2021-10-06T20:55:21.191" v="62" actId="20577"/>
          <ac:spMkLst>
            <pc:docMk/>
            <pc:sldMk cId="3891368792" sldId="259"/>
            <ac:spMk id="2" creationId="{D5DE2408-689C-4C2E-AB7A-103011392E09}"/>
          </ac:spMkLst>
        </pc:spChg>
      </pc:sldChg>
      <pc:sldChg chg="modSp">
        <pc:chgData name="Guest User" userId="S::urn:spo:anon#72c5720deaa68f254aac8efc0ea8d5e0a574867443caa9a0b7e211a72f51235c::" providerId="AD" clId="Web-{DF0C2BCD-17B7-CF2C-B7B4-BC1084EFB969}" dt="2021-10-06T20:55:40.019" v="70" actId="20577"/>
        <pc:sldMkLst>
          <pc:docMk/>
          <pc:sldMk cId="1272629317" sldId="264"/>
        </pc:sldMkLst>
        <pc:spChg chg="mod">
          <ac:chgData name="Guest User" userId="S::urn:spo:anon#72c5720deaa68f254aac8efc0ea8d5e0a574867443caa9a0b7e211a72f51235c::" providerId="AD" clId="Web-{DF0C2BCD-17B7-CF2C-B7B4-BC1084EFB969}" dt="2021-10-06T20:55:35.238" v="69" actId="20577"/>
          <ac:spMkLst>
            <pc:docMk/>
            <pc:sldMk cId="1272629317" sldId="264"/>
            <ac:spMk id="2" creationId="{5D64F029-0AC4-421F-A2B0-1BEAEE0D3E22}"/>
          </ac:spMkLst>
        </pc:spChg>
        <pc:spChg chg="mod">
          <ac:chgData name="Guest User" userId="S::urn:spo:anon#72c5720deaa68f254aac8efc0ea8d5e0a574867443caa9a0b7e211a72f51235c::" providerId="AD" clId="Web-{DF0C2BCD-17B7-CF2C-B7B4-BC1084EFB969}" dt="2021-10-06T20:55:40.019" v="70" actId="20577"/>
          <ac:spMkLst>
            <pc:docMk/>
            <pc:sldMk cId="1272629317" sldId="264"/>
            <ac:spMk id="3" creationId="{AE796E4D-989A-4354-A199-9CEBD8F15D2D}"/>
          </ac:spMkLst>
        </pc:spChg>
      </pc:sldChg>
      <pc:sldChg chg="modSp">
        <pc:chgData name="Guest User" userId="S::urn:spo:anon#72c5720deaa68f254aac8efc0ea8d5e0a574867443caa9a0b7e211a72f51235c::" providerId="AD" clId="Web-{DF0C2BCD-17B7-CF2C-B7B4-BC1084EFB969}" dt="2021-10-06T20:55:29.004" v="66" actId="20577"/>
        <pc:sldMkLst>
          <pc:docMk/>
          <pc:sldMk cId="1912783605" sldId="265"/>
        </pc:sldMkLst>
        <pc:spChg chg="mod">
          <ac:chgData name="Guest User" userId="S::urn:spo:anon#72c5720deaa68f254aac8efc0ea8d5e0a574867443caa9a0b7e211a72f51235c::" providerId="AD" clId="Web-{DF0C2BCD-17B7-CF2C-B7B4-BC1084EFB969}" dt="2021-10-06T20:55:29.004" v="66" actId="20577"/>
          <ac:spMkLst>
            <pc:docMk/>
            <pc:sldMk cId="1912783605" sldId="265"/>
            <ac:spMk id="2" creationId="{E8FA8AB8-060B-4176-9102-DE93D286ABC7}"/>
          </ac:spMkLst>
        </pc:spChg>
      </pc:sldChg>
    </pc:docChg>
  </pc:docChgLst>
  <pc:docChgLst>
    <pc:chgData name="Patricia Ding" userId="cd042982-3d61-4be1-9d3c-ee5f666787f0" providerId="ADAL" clId="{32334593-B33C-4DE8-A7CE-A6EA15CCBF8B}"/>
    <pc:docChg chg="custSel addSld delSld modSld">
      <pc:chgData name="Patricia Ding" userId="cd042982-3d61-4be1-9d3c-ee5f666787f0" providerId="ADAL" clId="{32334593-B33C-4DE8-A7CE-A6EA15CCBF8B}" dt="2021-10-06T18:51:00.910" v="9" actId="2696"/>
      <pc:docMkLst>
        <pc:docMk/>
      </pc:docMkLst>
      <pc:sldChg chg="addSp delSp modSp new del mod modClrScheme chgLayout">
        <pc:chgData name="Patricia Ding" userId="cd042982-3d61-4be1-9d3c-ee5f666787f0" providerId="ADAL" clId="{32334593-B33C-4DE8-A7CE-A6EA15CCBF8B}" dt="2021-10-06T18:51:00.910" v="9" actId="2696"/>
        <pc:sldMkLst>
          <pc:docMk/>
          <pc:sldMk cId="2450501893" sldId="266"/>
        </pc:sldMkLst>
        <pc:spChg chg="del">
          <ac:chgData name="Patricia Ding" userId="cd042982-3d61-4be1-9d3c-ee5f666787f0" providerId="ADAL" clId="{32334593-B33C-4DE8-A7CE-A6EA15CCBF8B}" dt="2021-10-06T18:49:58.404" v="1" actId="700"/>
          <ac:spMkLst>
            <pc:docMk/>
            <pc:sldMk cId="2450501893" sldId="266"/>
            <ac:spMk id="2" creationId="{17149DE8-745E-4A9D-848C-5F3F43DDDDF6}"/>
          </ac:spMkLst>
        </pc:spChg>
        <pc:spChg chg="del">
          <ac:chgData name="Patricia Ding" userId="cd042982-3d61-4be1-9d3c-ee5f666787f0" providerId="ADAL" clId="{32334593-B33C-4DE8-A7CE-A6EA15CCBF8B}" dt="2021-10-06T18:49:58.404" v="1" actId="700"/>
          <ac:spMkLst>
            <pc:docMk/>
            <pc:sldMk cId="2450501893" sldId="266"/>
            <ac:spMk id="3" creationId="{CEDD7919-EE95-48D3-8B47-BC6B9EC1BF17}"/>
          </ac:spMkLst>
        </pc:spChg>
        <pc:spChg chg="add mod">
          <ac:chgData name="Patricia Ding" userId="cd042982-3d61-4be1-9d3c-ee5f666787f0" providerId="ADAL" clId="{32334593-B33C-4DE8-A7CE-A6EA15CCBF8B}" dt="2021-10-06T18:50:41.750" v="8" actId="1076"/>
          <ac:spMkLst>
            <pc:docMk/>
            <pc:sldMk cId="2450501893" sldId="266"/>
            <ac:spMk id="4" creationId="{58832D54-562D-433B-BB26-C7B4D0795B7E}"/>
          </ac:spMkLst>
        </pc:spChg>
      </pc:sldChg>
    </pc:docChg>
  </pc:docChgLst>
  <pc:docChgLst>
    <pc:chgData name="Guest User" userId="S::urn:spo:anon#72c5720deaa68f254aac8efc0ea8d5e0a574867443caa9a0b7e211a72f51235c::" providerId="AD" clId="Web-{22D8F910-780E-4275-BFC3-A8312261B8BE}"/>
    <pc:docChg chg="addSld delSld modSld">
      <pc:chgData name="Guest User" userId="S::urn:spo:anon#72c5720deaa68f254aac8efc0ea8d5e0a574867443caa9a0b7e211a72f51235c::" providerId="AD" clId="Web-{22D8F910-780E-4275-BFC3-A8312261B8BE}" dt="2021-10-14T15:54:27.092" v="2739" actId="20577"/>
      <pc:docMkLst>
        <pc:docMk/>
      </pc:docMkLst>
      <pc:sldChg chg="modSp">
        <pc:chgData name="Guest User" userId="S::urn:spo:anon#72c5720deaa68f254aac8efc0ea8d5e0a574867443caa9a0b7e211a72f51235c::" providerId="AD" clId="Web-{22D8F910-780E-4275-BFC3-A8312261B8BE}" dt="2021-10-14T15:50:08.035" v="2712" actId="20577"/>
        <pc:sldMkLst>
          <pc:docMk/>
          <pc:sldMk cId="4210067527" sldId="258"/>
        </pc:sldMkLst>
        <pc:spChg chg="mod">
          <ac:chgData name="Guest User" userId="S::urn:spo:anon#72c5720deaa68f254aac8efc0ea8d5e0a574867443caa9a0b7e211a72f51235c::" providerId="AD" clId="Web-{22D8F910-780E-4275-BFC3-A8312261B8BE}" dt="2021-10-14T15:33:13.358" v="2511" actId="20577"/>
          <ac:spMkLst>
            <pc:docMk/>
            <pc:sldMk cId="4210067527" sldId="258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50:08.035" v="2712" actId="20577"/>
          <ac:spMkLst>
            <pc:docMk/>
            <pc:sldMk cId="4210067527" sldId="258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50:08.035" v="2712" actId="20577"/>
          <ac:spMkLst>
            <pc:docMk/>
            <pc:sldMk cId="4210067527" sldId="258"/>
            <ac:spMk id="4" creationId="{320AC5B4-EFFA-44B6-B094-865E799117AE}"/>
          </ac:spMkLst>
        </pc:spChg>
      </pc:sldChg>
      <pc:sldChg chg="addSp modSp addCm">
        <pc:chgData name="Guest User" userId="S::urn:spo:anon#72c5720deaa68f254aac8efc0ea8d5e0a574867443caa9a0b7e211a72f51235c::" providerId="AD" clId="Web-{22D8F910-780E-4275-BFC3-A8312261B8BE}" dt="2021-10-14T15:54:27.092" v="2739" actId="20577"/>
        <pc:sldMkLst>
          <pc:docMk/>
          <pc:sldMk cId="1680003108" sldId="259"/>
        </pc:sldMkLst>
        <pc:spChg chg="mod">
          <ac:chgData name="Guest User" userId="S::urn:spo:anon#72c5720deaa68f254aac8efc0ea8d5e0a574867443caa9a0b7e211a72f51235c::" providerId="AD" clId="Web-{22D8F910-780E-4275-BFC3-A8312261B8BE}" dt="2021-10-14T15:33:44.734" v="2529" actId="20577"/>
          <ac:spMkLst>
            <pc:docMk/>
            <pc:sldMk cId="1680003108" sldId="259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54:27.092" v="2739" actId="20577"/>
          <ac:spMkLst>
            <pc:docMk/>
            <pc:sldMk cId="1680003108" sldId="259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38:34.072" v="2649" actId="20577"/>
          <ac:spMkLst>
            <pc:docMk/>
            <pc:sldMk cId="1680003108" sldId="259"/>
            <ac:spMk id="4" creationId="{320AC5B4-EFFA-44B6-B094-865E799117AE}"/>
          </ac:spMkLst>
        </pc:spChg>
        <pc:spChg chg="add mod">
          <ac:chgData name="Guest User" userId="S::urn:spo:anon#72c5720deaa68f254aac8efc0ea8d5e0a574867443caa9a0b7e211a72f51235c::" providerId="AD" clId="Web-{22D8F910-780E-4275-BFC3-A8312261B8BE}" dt="2021-10-13T20:38:43.162" v="272" actId="20577"/>
          <ac:spMkLst>
            <pc:docMk/>
            <pc:sldMk cId="1680003108" sldId="259"/>
            <ac:spMk id="5" creationId="{80D4FA1D-0316-4191-8C05-C30C7404D769}"/>
          </ac:spMkLst>
        </pc:spChg>
      </pc:sldChg>
      <pc:sldChg chg="modSp">
        <pc:chgData name="Guest User" userId="S::urn:spo:anon#72c5720deaa68f254aac8efc0ea8d5e0a574867443caa9a0b7e211a72f51235c::" providerId="AD" clId="Web-{22D8F910-780E-4275-BFC3-A8312261B8BE}" dt="2021-10-14T15:47:24.061" v="2673" actId="20577"/>
        <pc:sldMkLst>
          <pc:docMk/>
          <pc:sldMk cId="3897879143" sldId="260"/>
        </pc:sldMkLst>
        <pc:spChg chg="mod">
          <ac:chgData name="Guest User" userId="S::urn:spo:anon#72c5720deaa68f254aac8efc0ea8d5e0a574867443caa9a0b7e211a72f51235c::" providerId="AD" clId="Web-{22D8F910-780E-4275-BFC3-A8312261B8BE}" dt="2021-10-14T15:33:15.920" v="2513" actId="20577"/>
          <ac:spMkLst>
            <pc:docMk/>
            <pc:sldMk cId="3897879143" sldId="260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47:24.061" v="2673" actId="20577"/>
          <ac:spMkLst>
            <pc:docMk/>
            <pc:sldMk cId="3897879143" sldId="260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3T20:19:12.258" v="17" actId="20577"/>
          <ac:spMkLst>
            <pc:docMk/>
            <pc:sldMk cId="3897879143" sldId="260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22D8F910-780E-4275-BFC3-A8312261B8BE}" dt="2021-10-14T15:33:20.577" v="2516" actId="20577"/>
        <pc:sldMkLst>
          <pc:docMk/>
          <pc:sldMk cId="1830676071" sldId="261"/>
        </pc:sldMkLst>
        <pc:spChg chg="mod">
          <ac:chgData name="Guest User" userId="S::urn:spo:anon#72c5720deaa68f254aac8efc0ea8d5e0a574867443caa9a0b7e211a72f51235c::" providerId="AD" clId="Web-{22D8F910-780E-4275-BFC3-A8312261B8BE}" dt="2021-10-14T15:33:20.577" v="2516" actId="20577"/>
          <ac:spMkLst>
            <pc:docMk/>
            <pc:sldMk cId="1830676071" sldId="261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03:24:24.202" v="1185" actId="20577"/>
          <ac:spMkLst>
            <pc:docMk/>
            <pc:sldMk cId="1830676071" sldId="261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03:24:23.389" v="1180" actId="20577"/>
          <ac:spMkLst>
            <pc:docMk/>
            <pc:sldMk cId="1830676071" sldId="261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22D8F910-780E-4275-BFC3-A8312261B8BE}" dt="2021-10-14T15:36:01.208" v="2546" actId="20577"/>
        <pc:sldMkLst>
          <pc:docMk/>
          <pc:sldMk cId="3551447798" sldId="262"/>
        </pc:sldMkLst>
        <pc:spChg chg="mod">
          <ac:chgData name="Guest User" userId="S::urn:spo:anon#72c5720deaa68f254aac8efc0ea8d5e0a574867443caa9a0b7e211a72f51235c::" providerId="AD" clId="Web-{22D8F910-780E-4275-BFC3-A8312261B8BE}" dt="2021-10-14T15:33:05.795" v="2508" actId="20577"/>
          <ac:spMkLst>
            <pc:docMk/>
            <pc:sldMk cId="3551447798" sldId="262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36:01.208" v="2546" actId="20577"/>
          <ac:spMkLst>
            <pc:docMk/>
            <pc:sldMk cId="3551447798" sldId="262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23:55.384" v="1911" actId="20577"/>
          <ac:spMkLst>
            <pc:docMk/>
            <pc:sldMk cId="3551447798" sldId="262"/>
            <ac:spMk id="4" creationId="{320AC5B4-EFFA-44B6-B094-865E799117AE}"/>
          </ac:spMkLst>
        </pc:spChg>
      </pc:sldChg>
      <pc:sldChg chg="addSp delSp modSp addCm delCm">
        <pc:chgData name="Guest User" userId="S::urn:spo:anon#72c5720deaa68f254aac8efc0ea8d5e0a574867443caa9a0b7e211a72f51235c::" providerId="AD" clId="Web-{22D8F910-780E-4275-BFC3-A8312261B8BE}" dt="2021-10-14T15:36:15.521" v="2548"/>
        <pc:sldMkLst>
          <pc:docMk/>
          <pc:sldMk cId="927412229" sldId="263"/>
        </pc:sldMkLst>
        <pc:spChg chg="mod">
          <ac:chgData name="Guest User" userId="S::urn:spo:anon#72c5720deaa68f254aac8efc0ea8d5e0a574867443caa9a0b7e211a72f51235c::" providerId="AD" clId="Web-{22D8F910-780E-4275-BFC3-A8312261B8BE}" dt="2021-10-14T15:33:25.733" v="2519" actId="20577"/>
          <ac:spMkLst>
            <pc:docMk/>
            <pc:sldMk cId="927412229" sldId="263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35:54.676" v="2543" actId="20577"/>
          <ac:spMkLst>
            <pc:docMk/>
            <pc:sldMk cId="927412229" sldId="263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29:21.568" v="2438" actId="20577"/>
          <ac:spMkLst>
            <pc:docMk/>
            <pc:sldMk cId="927412229" sldId="263"/>
            <ac:spMk id="4" creationId="{320AC5B4-EFFA-44B6-B094-865E799117AE}"/>
          </ac:spMkLst>
        </pc:spChg>
        <pc:spChg chg="add del">
          <ac:chgData name="Guest User" userId="S::urn:spo:anon#72c5720deaa68f254aac8efc0ea8d5e0a574867443caa9a0b7e211a72f51235c::" providerId="AD" clId="Web-{22D8F910-780E-4275-BFC3-A8312261B8BE}" dt="2021-10-14T03:19:28.965" v="1040"/>
          <ac:spMkLst>
            <pc:docMk/>
            <pc:sldMk cId="927412229" sldId="263"/>
            <ac:spMk id="5" creationId="{D5A62BDC-C2E9-4349-B4E5-DBA6BAB5DC55}"/>
          </ac:spMkLst>
        </pc:spChg>
      </pc:sldChg>
      <pc:sldChg chg="modSp add replId">
        <pc:chgData name="Guest User" userId="S::urn:spo:anon#72c5720deaa68f254aac8efc0ea8d5e0a574867443caa9a0b7e211a72f51235c::" providerId="AD" clId="Web-{22D8F910-780E-4275-BFC3-A8312261B8BE}" dt="2021-10-14T15:35:57.520" v="2544" actId="20577"/>
        <pc:sldMkLst>
          <pc:docMk/>
          <pc:sldMk cId="2117415416" sldId="264"/>
        </pc:sldMkLst>
        <pc:spChg chg="mod">
          <ac:chgData name="Guest User" userId="S::urn:spo:anon#72c5720deaa68f254aac8efc0ea8d5e0a574867443caa9a0b7e211a72f51235c::" providerId="AD" clId="Web-{22D8F910-780E-4275-BFC3-A8312261B8BE}" dt="2021-10-14T15:33:36.140" v="2523" actId="20577"/>
          <ac:spMkLst>
            <pc:docMk/>
            <pc:sldMk cId="2117415416" sldId="264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35:57.520" v="2544" actId="20577"/>
          <ac:spMkLst>
            <pc:docMk/>
            <pc:sldMk cId="2117415416" sldId="264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22:29.115" v="1789" actId="20577"/>
          <ac:spMkLst>
            <pc:docMk/>
            <pc:sldMk cId="2117415416" sldId="264"/>
            <ac:spMk id="4" creationId="{320AC5B4-EFFA-44B6-B094-865E799117AE}"/>
          </ac:spMkLst>
        </pc:spChg>
      </pc:sldChg>
      <pc:sldChg chg="modSp addCm delCm modCm">
        <pc:chgData name="Guest User" userId="S::urn:spo:anon#72c5720deaa68f254aac8efc0ea8d5e0a574867443caa9a0b7e211a72f51235c::" providerId="AD" clId="Web-{22D8F910-780E-4275-BFC3-A8312261B8BE}" dt="2021-10-14T15:36:47.319" v="2549"/>
        <pc:sldMkLst>
          <pc:docMk/>
          <pc:sldMk cId="1148785392" sldId="265"/>
        </pc:sldMkLst>
        <pc:spChg chg="mod">
          <ac:chgData name="Guest User" userId="S::urn:spo:anon#72c5720deaa68f254aac8efc0ea8d5e0a574867443caa9a0b7e211a72f51235c::" providerId="AD" clId="Web-{22D8F910-780E-4275-BFC3-A8312261B8BE}" dt="2021-10-14T15:33:31.014" v="2521" actId="20577"/>
          <ac:spMkLst>
            <pc:docMk/>
            <pc:sldMk cId="1148785392" sldId="265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30:50.212" v="2504" actId="20577"/>
          <ac:spMkLst>
            <pc:docMk/>
            <pc:sldMk cId="1148785392" sldId="265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04:10:02.015" v="1478" actId="20577"/>
          <ac:spMkLst>
            <pc:docMk/>
            <pc:sldMk cId="1148785392" sldId="265"/>
            <ac:spMk id="4" creationId="{320AC5B4-EFFA-44B6-B094-865E799117AE}"/>
          </ac:spMkLst>
        </pc:spChg>
      </pc:sldChg>
      <pc:sldChg chg="modSp add mod replId modShow">
        <pc:chgData name="Guest User" userId="S::urn:spo:anon#72c5720deaa68f254aac8efc0ea8d5e0a574867443caa9a0b7e211a72f51235c::" providerId="AD" clId="Web-{22D8F910-780E-4275-BFC3-A8312261B8BE}" dt="2021-10-14T15:35:58.457" v="2545" actId="20577"/>
        <pc:sldMkLst>
          <pc:docMk/>
          <pc:sldMk cId="549344656" sldId="266"/>
        </pc:sldMkLst>
        <pc:spChg chg="mod">
          <ac:chgData name="Guest User" userId="S::urn:spo:anon#72c5720deaa68f254aac8efc0ea8d5e0a574867443caa9a0b7e211a72f51235c::" providerId="AD" clId="Web-{22D8F910-780E-4275-BFC3-A8312261B8BE}" dt="2021-10-14T15:33:10.154" v="2510" actId="20577"/>
          <ac:spMkLst>
            <pc:docMk/>
            <pc:sldMk cId="549344656" sldId="266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35:58.457" v="2545" actId="20577"/>
          <ac:spMkLst>
            <pc:docMk/>
            <pc:sldMk cId="549344656" sldId="266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22:51.897" v="1827" actId="20577"/>
          <ac:spMkLst>
            <pc:docMk/>
            <pc:sldMk cId="549344656" sldId="266"/>
            <ac:spMk id="4" creationId="{320AC5B4-EFFA-44B6-B094-865E799117AE}"/>
          </ac:spMkLst>
        </pc:spChg>
      </pc:sldChg>
      <pc:sldChg chg="modSp del">
        <pc:chgData name="Guest User" userId="S::urn:spo:anon#72c5720deaa68f254aac8efc0ea8d5e0a574867443caa9a0b7e211a72f51235c::" providerId="AD" clId="Web-{22D8F910-780E-4275-BFC3-A8312261B8BE}" dt="2021-10-14T02:23:55.731" v="639"/>
        <pc:sldMkLst>
          <pc:docMk/>
          <pc:sldMk cId="22853581" sldId="267"/>
        </pc:sldMkLst>
        <pc:spChg chg="mod">
          <ac:chgData name="Guest User" userId="S::urn:spo:anon#72c5720deaa68f254aac8efc0ea8d5e0a574867443caa9a0b7e211a72f51235c::" providerId="AD" clId="Web-{22D8F910-780E-4275-BFC3-A8312261B8BE}" dt="2021-10-14T02:23:07.638" v="618" actId="20577"/>
          <ac:spMkLst>
            <pc:docMk/>
            <pc:sldMk cId="22853581" sldId="267"/>
            <ac:spMk id="3" creationId="{E80FE1D4-0BBA-4923-AEC1-A6A2D9DFCEF8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02:23:20.059" v="625" actId="20577"/>
          <ac:spMkLst>
            <pc:docMk/>
            <pc:sldMk cId="22853581" sldId="267"/>
            <ac:spMk id="4" creationId="{659B2B1C-0B7F-4176-A1D1-DF27B1A7C761}"/>
          </ac:spMkLst>
        </pc:spChg>
      </pc:sldChg>
      <pc:sldChg chg="del">
        <pc:chgData name="Guest User" userId="S::urn:spo:anon#72c5720deaa68f254aac8efc0ea8d5e0a574867443caa9a0b7e211a72f51235c::" providerId="AD" clId="Web-{22D8F910-780E-4275-BFC3-A8312261B8BE}" dt="2021-10-14T02:24:18.622" v="642"/>
        <pc:sldMkLst>
          <pc:docMk/>
          <pc:sldMk cId="1987780603" sldId="268"/>
        </pc:sldMkLst>
      </pc:sldChg>
      <pc:sldChg chg="addSp modSp add del replId">
        <pc:chgData name="Guest User" userId="S::urn:spo:anon#72c5720deaa68f254aac8efc0ea8d5e0a574867443caa9a0b7e211a72f51235c::" providerId="AD" clId="Web-{22D8F910-780E-4275-BFC3-A8312261B8BE}" dt="2021-10-14T02:26:46.717" v="661"/>
        <pc:sldMkLst>
          <pc:docMk/>
          <pc:sldMk cId="4151632319" sldId="269"/>
        </pc:sldMkLst>
        <pc:spChg chg="mod">
          <ac:chgData name="Guest User" userId="S::urn:spo:anon#72c5720deaa68f254aac8efc0ea8d5e0a574867443caa9a0b7e211a72f51235c::" providerId="AD" clId="Web-{22D8F910-780E-4275-BFC3-A8312261B8BE}" dt="2021-10-14T02:23:18.559" v="624" actId="20577"/>
          <ac:spMkLst>
            <pc:docMk/>
            <pc:sldMk cId="4151632319" sldId="269"/>
            <ac:spMk id="4" creationId="{320AC5B4-EFFA-44B6-B094-865E799117AE}"/>
          </ac:spMkLst>
        </pc:spChg>
        <pc:spChg chg="add">
          <ac:chgData name="Guest User" userId="S::urn:spo:anon#72c5720deaa68f254aac8efc0ea8d5e0a574867443caa9a0b7e211a72f51235c::" providerId="AD" clId="Web-{22D8F910-780E-4275-BFC3-A8312261B8BE}" dt="2021-10-14T02:23:11.965" v="619"/>
          <ac:spMkLst>
            <pc:docMk/>
            <pc:sldMk cId="4151632319" sldId="269"/>
            <ac:spMk id="5" creationId="{17CCAF99-FCED-41A1-9A83-7F5B09668D75}"/>
          </ac:spMkLst>
        </pc:spChg>
      </pc:sldChg>
      <pc:sldChg chg="delSp modSp add replId">
        <pc:chgData name="Guest User" userId="S::urn:spo:anon#72c5720deaa68f254aac8efc0ea8d5e0a574867443caa9a0b7e211a72f51235c::" providerId="AD" clId="Web-{22D8F910-780E-4275-BFC3-A8312261B8BE}" dt="2021-10-14T15:36:06.192" v="2547" actId="20577"/>
        <pc:sldMkLst>
          <pc:docMk/>
          <pc:sldMk cId="1641759715" sldId="270"/>
        </pc:sldMkLst>
        <pc:spChg chg="mod">
          <ac:chgData name="Guest User" userId="S::urn:spo:anon#72c5720deaa68f254aac8efc0ea8d5e0a574867443caa9a0b7e211a72f51235c::" providerId="AD" clId="Web-{22D8F910-780E-4275-BFC3-A8312261B8BE}" dt="2021-10-14T15:33:38.859" v="2524" actId="20577"/>
          <ac:spMkLst>
            <pc:docMk/>
            <pc:sldMk cId="1641759715" sldId="270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36:06.192" v="2547" actId="20577"/>
          <ac:spMkLst>
            <pc:docMk/>
            <pc:sldMk cId="1641759715" sldId="270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24:58.871" v="1960" actId="20577"/>
          <ac:spMkLst>
            <pc:docMk/>
            <pc:sldMk cId="1641759715" sldId="270"/>
            <ac:spMk id="4" creationId="{320AC5B4-EFFA-44B6-B094-865E799117AE}"/>
          </ac:spMkLst>
        </pc:spChg>
        <pc:spChg chg="del">
          <ac:chgData name="Guest User" userId="S::urn:spo:anon#72c5720deaa68f254aac8efc0ea8d5e0a574867443caa9a0b7e211a72f51235c::" providerId="AD" clId="Web-{22D8F910-780E-4275-BFC3-A8312261B8BE}" dt="2021-10-14T02:23:52.481" v="638"/>
          <ac:spMkLst>
            <pc:docMk/>
            <pc:sldMk cId="1641759715" sldId="270"/>
            <ac:spMk id="5" creationId="{17CCAF99-FCED-41A1-9A83-7F5B09668D75}"/>
          </ac:spMkLst>
        </pc:spChg>
      </pc:sldChg>
      <pc:sldChg chg="modSp add replId">
        <pc:chgData name="Guest User" userId="S::urn:spo:anon#72c5720deaa68f254aac8efc0ea8d5e0a574867443caa9a0b7e211a72f51235c::" providerId="AD" clId="Web-{22D8F910-780E-4275-BFC3-A8312261B8BE}" dt="2021-10-14T15:33:41.999" v="2525" actId="20577"/>
        <pc:sldMkLst>
          <pc:docMk/>
          <pc:sldMk cId="3261510237" sldId="271"/>
        </pc:sldMkLst>
        <pc:spChg chg="mod">
          <ac:chgData name="Guest User" userId="S::urn:spo:anon#72c5720deaa68f254aac8efc0ea8d5e0a574867443caa9a0b7e211a72f51235c::" providerId="AD" clId="Web-{22D8F910-780E-4275-BFC3-A8312261B8BE}" dt="2021-10-14T15:33:41.999" v="2525" actId="20577"/>
          <ac:spMkLst>
            <pc:docMk/>
            <pc:sldMk cId="3261510237" sldId="271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25:32.309" v="1985" actId="20577"/>
          <ac:spMkLst>
            <pc:docMk/>
            <pc:sldMk cId="3261510237" sldId="271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2D8F910-780E-4275-BFC3-A8312261B8BE}" dt="2021-10-14T15:25:32.309" v="1985" actId="20577"/>
          <ac:spMkLst>
            <pc:docMk/>
            <pc:sldMk cId="3261510237" sldId="271"/>
            <ac:spMk id="4" creationId="{320AC5B4-EFFA-44B6-B094-865E799117AE}"/>
          </ac:spMkLst>
        </pc:spChg>
      </pc:sldChg>
    </pc:docChg>
  </pc:docChgLst>
  <pc:docChgLst>
    <pc:chgData name="Patricia Ding" userId="S::patricia.ding@mail.utoronto.ca::cd042982-3d61-4be1-9d3c-ee5f666787f0" providerId="AD" clId="Web-{D10E5A23-AE00-11C3-0571-40CBAC6EAF06}"/>
    <pc:docChg chg="modSld">
      <pc:chgData name="Patricia Ding" userId="S::patricia.ding@mail.utoronto.ca::cd042982-3d61-4be1-9d3c-ee5f666787f0" providerId="AD" clId="Web-{D10E5A23-AE00-11C3-0571-40CBAC6EAF06}" dt="2021-10-15T17:03:04.337" v="67" actId="20577"/>
      <pc:docMkLst>
        <pc:docMk/>
      </pc:docMkLst>
      <pc:sldChg chg="addSp delSp modSp">
        <pc:chgData name="Patricia Ding" userId="S::patricia.ding@mail.utoronto.ca::cd042982-3d61-4be1-9d3c-ee5f666787f0" providerId="AD" clId="Web-{D10E5A23-AE00-11C3-0571-40CBAC6EAF06}" dt="2021-10-15T17:03:04.337" v="67" actId="20577"/>
        <pc:sldMkLst>
          <pc:docMk/>
          <pc:sldMk cId="4210067527" sldId="258"/>
        </pc:sldMkLst>
        <pc:spChg chg="mod">
          <ac:chgData name="Patricia Ding" userId="S::patricia.ding@mail.utoronto.ca::cd042982-3d61-4be1-9d3c-ee5f666787f0" providerId="AD" clId="Web-{D10E5A23-AE00-11C3-0571-40CBAC6EAF06}" dt="2021-10-15T17:03:04.337" v="67" actId="20577"/>
          <ac:spMkLst>
            <pc:docMk/>
            <pc:sldMk cId="4210067527" sldId="258"/>
            <ac:spMk id="4" creationId="{320AC5B4-EFFA-44B6-B094-865E799117AE}"/>
          </ac:spMkLst>
        </pc:spChg>
        <pc:spChg chg="add del mod">
          <ac:chgData name="Patricia Ding" userId="S::patricia.ding@mail.utoronto.ca::cd042982-3d61-4be1-9d3c-ee5f666787f0" providerId="AD" clId="Web-{D10E5A23-AE00-11C3-0571-40CBAC6EAF06}" dt="2021-10-15T17:02:16.009" v="31"/>
          <ac:spMkLst>
            <pc:docMk/>
            <pc:sldMk cId="4210067527" sldId="258"/>
            <ac:spMk id="5" creationId="{85A3B140-2C64-4D06-9B4C-B748AC6BDEA5}"/>
          </ac:spMkLst>
        </pc:spChg>
      </pc:sldChg>
      <pc:sldChg chg="modSp">
        <pc:chgData name="Patricia Ding" userId="S::patricia.ding@mail.utoronto.ca::cd042982-3d61-4be1-9d3c-ee5f666787f0" providerId="AD" clId="Web-{D10E5A23-AE00-11C3-0571-40CBAC6EAF06}" dt="2021-10-15T16:53:07.542" v="28" actId="20577"/>
        <pc:sldMkLst>
          <pc:docMk/>
          <pc:sldMk cId="1680003108" sldId="259"/>
        </pc:sldMkLst>
        <pc:spChg chg="mod">
          <ac:chgData name="Patricia Ding" userId="S::patricia.ding@mail.utoronto.ca::cd042982-3d61-4be1-9d3c-ee5f666787f0" providerId="AD" clId="Web-{D10E5A23-AE00-11C3-0571-40CBAC6EAF06}" dt="2021-10-15T16:53:07.542" v="28" actId="20577"/>
          <ac:spMkLst>
            <pc:docMk/>
            <pc:sldMk cId="1680003108" sldId="259"/>
            <ac:spMk id="4" creationId="{320AC5B4-EFFA-44B6-B094-865E799117AE}"/>
          </ac:spMkLst>
        </pc:spChg>
      </pc:sldChg>
      <pc:sldChg chg="modSp">
        <pc:chgData name="Patricia Ding" userId="S::patricia.ding@mail.utoronto.ca::cd042982-3d61-4be1-9d3c-ee5f666787f0" providerId="AD" clId="Web-{D10E5A23-AE00-11C3-0571-40CBAC6EAF06}" dt="2021-10-15T16:29:56.704" v="1" actId="20577"/>
        <pc:sldMkLst>
          <pc:docMk/>
          <pc:sldMk cId="3897879143" sldId="260"/>
        </pc:sldMkLst>
        <pc:spChg chg="mod">
          <ac:chgData name="Patricia Ding" userId="S::patricia.ding@mail.utoronto.ca::cd042982-3d61-4be1-9d3c-ee5f666787f0" providerId="AD" clId="Web-{D10E5A23-AE00-11C3-0571-40CBAC6EAF06}" dt="2021-10-15T16:29:56.704" v="1" actId="20577"/>
          <ac:spMkLst>
            <pc:docMk/>
            <pc:sldMk cId="3897879143" sldId="260"/>
            <ac:spMk id="4" creationId="{320AC5B4-EFFA-44B6-B094-865E799117AE}"/>
          </ac:spMkLst>
        </pc:spChg>
      </pc:sldChg>
      <pc:sldChg chg="modSp">
        <pc:chgData name="Patricia Ding" userId="S::patricia.ding@mail.utoronto.ca::cd042982-3d61-4be1-9d3c-ee5f666787f0" providerId="AD" clId="Web-{D10E5A23-AE00-11C3-0571-40CBAC6EAF06}" dt="2021-10-15T16:34:37.312" v="3" actId="20577"/>
        <pc:sldMkLst>
          <pc:docMk/>
          <pc:sldMk cId="1830676071" sldId="261"/>
        </pc:sldMkLst>
        <pc:spChg chg="mod">
          <ac:chgData name="Patricia Ding" userId="S::patricia.ding@mail.utoronto.ca::cd042982-3d61-4be1-9d3c-ee5f666787f0" providerId="AD" clId="Web-{D10E5A23-AE00-11C3-0571-40CBAC6EAF06}" dt="2021-10-15T16:34:37.312" v="3" actId="20577"/>
          <ac:spMkLst>
            <pc:docMk/>
            <pc:sldMk cId="1830676071" sldId="261"/>
            <ac:spMk id="3" creationId="{41BF94BE-B895-47A8-AD1B-ECDD4E6EE575}"/>
          </ac:spMkLst>
        </pc:spChg>
      </pc:sldChg>
    </pc:docChg>
  </pc:docChgLst>
  <pc:docChgLst>
    <pc:chgData name="Guest User" userId="S::urn:spo:anon#72c5720deaa68f254aac8efc0ea8d5e0a574867443caa9a0b7e211a72f51235c::" providerId="AD" clId="Web-{024D780C-EB76-4A6A-87CC-42A135182A6F}"/>
    <pc:docChg chg="addSld delSld modSld sldOrd">
      <pc:chgData name="Guest User" userId="S::urn:spo:anon#72c5720deaa68f254aac8efc0ea8d5e0a574867443caa9a0b7e211a72f51235c::" providerId="AD" clId="Web-{024D780C-EB76-4A6A-87CC-42A135182A6F}" dt="2021-10-13T21:57:52.650" v="1442" actId="20577"/>
      <pc:docMkLst>
        <pc:docMk/>
      </pc:docMkLst>
      <pc:sldChg chg="addSp delSp modSp del">
        <pc:chgData name="Guest User" userId="S::urn:spo:anon#72c5720deaa68f254aac8efc0ea8d5e0a574867443caa9a0b7e211a72f51235c::" providerId="AD" clId="Web-{024D780C-EB76-4A6A-87CC-42A135182A6F}" dt="2021-10-13T20:04:06.432" v="46"/>
        <pc:sldMkLst>
          <pc:docMk/>
          <pc:sldMk cId="3358865612" sldId="257"/>
        </pc:sldMkLst>
        <pc:spChg chg="mod">
          <ac:chgData name="Guest User" userId="S::urn:spo:anon#72c5720deaa68f254aac8efc0ea8d5e0a574867443caa9a0b7e211a72f51235c::" providerId="AD" clId="Web-{024D780C-EB76-4A6A-87CC-42A135182A6F}" dt="2021-10-13T20:03:16.087" v="39" actId="20577"/>
          <ac:spMkLst>
            <pc:docMk/>
            <pc:sldMk cId="3358865612" sldId="257"/>
            <ac:spMk id="2" creationId="{D5DE2408-689C-4C2E-AB7A-103011392E09}"/>
          </ac:spMkLst>
        </pc:spChg>
        <pc:spChg chg="del">
          <ac:chgData name="Guest User" userId="S::urn:spo:anon#72c5720deaa68f254aac8efc0ea8d5e0a574867443caa9a0b7e211a72f51235c::" providerId="AD" clId="Web-{024D780C-EB76-4A6A-87CC-42A135182A6F}" dt="2021-10-13T20:03:19.415" v="40"/>
          <ac:spMkLst>
            <pc:docMk/>
            <pc:sldMk cId="3358865612" sldId="257"/>
            <ac:spMk id="3" creationId="{4A75C19D-97C3-4E16-B487-ABE1ABF86217}"/>
          </ac:spMkLst>
        </pc:spChg>
        <pc:graphicFrameChg chg="add mod modGraphic">
          <ac:chgData name="Guest User" userId="S::urn:spo:anon#72c5720deaa68f254aac8efc0ea8d5e0a574867443caa9a0b7e211a72f51235c::" providerId="AD" clId="Web-{024D780C-EB76-4A6A-87CC-42A135182A6F}" dt="2021-10-13T20:03:42.291" v="45"/>
          <ac:graphicFrameMkLst>
            <pc:docMk/>
            <pc:sldMk cId="3358865612" sldId="257"/>
            <ac:graphicFrameMk id="4" creationId="{9737F90C-9584-4D3B-96D5-4E515D46085E}"/>
          </ac:graphicFrameMkLst>
        </pc:graphicFrameChg>
      </pc:sldChg>
      <pc:sldChg chg="del">
        <pc:chgData name="Guest User" userId="S::urn:spo:anon#72c5720deaa68f254aac8efc0ea8d5e0a574867443caa9a0b7e211a72f51235c::" providerId="AD" clId="Web-{024D780C-EB76-4A6A-87CC-42A135182A6F}" dt="2021-10-13T20:02:57.118" v="7"/>
        <pc:sldMkLst>
          <pc:docMk/>
          <pc:sldMk cId="533009411" sldId="258"/>
        </pc:sldMkLst>
      </pc:sldChg>
      <pc:sldChg chg="modSp">
        <pc:chgData name="Guest User" userId="S::urn:spo:anon#72c5720deaa68f254aac8efc0ea8d5e0a574867443caa9a0b7e211a72f51235c::" providerId="AD" clId="Web-{024D780C-EB76-4A6A-87CC-42A135182A6F}" dt="2021-10-13T20:16:53.376" v="491" actId="20577"/>
        <pc:sldMkLst>
          <pc:docMk/>
          <pc:sldMk cId="4210067527" sldId="258"/>
        </pc:sldMkLst>
        <pc:spChg chg="mod">
          <ac:chgData name="Guest User" userId="S::urn:spo:anon#72c5720deaa68f254aac8efc0ea8d5e0a574867443caa9a0b7e211a72f51235c::" providerId="AD" clId="Web-{024D780C-EB76-4A6A-87CC-42A135182A6F}" dt="2021-10-13T20:16:49.423" v="490" actId="20577"/>
          <ac:spMkLst>
            <pc:docMk/>
            <pc:sldMk cId="4210067527" sldId="258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16:53.376" v="491" actId="20577"/>
          <ac:spMkLst>
            <pc:docMk/>
            <pc:sldMk cId="4210067527" sldId="258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13:53.421" v="470" actId="20577"/>
          <ac:spMkLst>
            <pc:docMk/>
            <pc:sldMk cId="4210067527" sldId="258"/>
            <ac:spMk id="4" creationId="{320AC5B4-EFFA-44B6-B094-865E799117AE}"/>
          </ac:spMkLst>
        </pc:spChg>
      </pc:sldChg>
      <pc:sldChg chg="add replId">
        <pc:chgData name="Guest User" userId="S::urn:spo:anon#72c5720deaa68f254aac8efc0ea8d5e0a574867443caa9a0b7e211a72f51235c::" providerId="AD" clId="Web-{024D780C-EB76-4A6A-87CC-42A135182A6F}" dt="2021-10-13T20:05:36.010" v="53"/>
        <pc:sldMkLst>
          <pc:docMk/>
          <pc:sldMk cId="1680003108" sldId="259"/>
        </pc:sldMkLst>
      </pc:sldChg>
      <pc:sldChg chg="del">
        <pc:chgData name="Guest User" userId="S::urn:spo:anon#72c5720deaa68f254aac8efc0ea8d5e0a574867443caa9a0b7e211a72f51235c::" providerId="AD" clId="Web-{024D780C-EB76-4A6A-87CC-42A135182A6F}" dt="2021-10-13T20:02:56.337" v="6"/>
        <pc:sldMkLst>
          <pc:docMk/>
          <pc:sldMk cId="3891368792" sldId="259"/>
        </pc:sldMkLst>
      </pc:sldChg>
      <pc:sldChg chg="del">
        <pc:chgData name="Guest User" userId="S::urn:spo:anon#72c5720deaa68f254aac8efc0ea8d5e0a574867443caa9a0b7e211a72f51235c::" providerId="AD" clId="Web-{024D780C-EB76-4A6A-87CC-42A135182A6F}" dt="2021-10-13T20:02:54.978" v="3"/>
        <pc:sldMkLst>
          <pc:docMk/>
          <pc:sldMk cId="2145247342" sldId="260"/>
        </pc:sldMkLst>
      </pc:sldChg>
      <pc:sldChg chg="modSp">
        <pc:chgData name="Guest User" userId="S::urn:spo:anon#72c5720deaa68f254aac8efc0ea8d5e0a574867443caa9a0b7e211a72f51235c::" providerId="AD" clId="Web-{024D780C-EB76-4A6A-87CC-42A135182A6F}" dt="2021-10-13T20:14:21.468" v="484" actId="20577"/>
        <pc:sldMkLst>
          <pc:docMk/>
          <pc:sldMk cId="3897879143" sldId="260"/>
        </pc:sldMkLst>
        <pc:spChg chg="mod">
          <ac:chgData name="Guest User" userId="S::urn:spo:anon#72c5720deaa68f254aac8efc0ea8d5e0a574867443caa9a0b7e211a72f51235c::" providerId="AD" clId="Web-{024D780C-EB76-4A6A-87CC-42A135182A6F}" dt="2021-10-13T20:06:36.886" v="109" actId="20577"/>
          <ac:spMkLst>
            <pc:docMk/>
            <pc:sldMk cId="3897879143" sldId="260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14:21.468" v="484" actId="20577"/>
          <ac:spMkLst>
            <pc:docMk/>
            <pc:sldMk cId="3897879143" sldId="260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14:12.921" v="483" actId="20577"/>
          <ac:spMkLst>
            <pc:docMk/>
            <pc:sldMk cId="3897879143" sldId="260"/>
            <ac:spMk id="4" creationId="{320AC5B4-EFFA-44B6-B094-865E799117AE}"/>
          </ac:spMkLst>
        </pc:spChg>
      </pc:sldChg>
      <pc:sldChg chg="del">
        <pc:chgData name="Guest User" userId="S::urn:spo:anon#72c5720deaa68f254aac8efc0ea8d5e0a574867443caa9a0b7e211a72f51235c::" providerId="AD" clId="Web-{024D780C-EB76-4A6A-87CC-42A135182A6F}" dt="2021-10-13T20:02:54.306" v="2"/>
        <pc:sldMkLst>
          <pc:docMk/>
          <pc:sldMk cId="1399151562" sldId="261"/>
        </pc:sldMkLst>
      </pc:sldChg>
      <pc:sldChg chg="modSp">
        <pc:chgData name="Guest User" userId="S::urn:spo:anon#72c5720deaa68f254aac8efc0ea8d5e0a574867443caa9a0b7e211a72f51235c::" providerId="AD" clId="Web-{024D780C-EB76-4A6A-87CC-42A135182A6F}" dt="2021-10-13T20:19:51.033" v="554" actId="20577"/>
        <pc:sldMkLst>
          <pc:docMk/>
          <pc:sldMk cId="1830676071" sldId="261"/>
        </pc:sldMkLst>
        <pc:spChg chg="mod">
          <ac:chgData name="Guest User" userId="S::urn:spo:anon#72c5720deaa68f254aac8efc0ea8d5e0a574867443caa9a0b7e211a72f51235c::" providerId="AD" clId="Web-{024D780C-EB76-4A6A-87CC-42A135182A6F}" dt="2021-10-13T20:19:51.033" v="554" actId="20577"/>
          <ac:spMkLst>
            <pc:docMk/>
            <pc:sldMk cId="1830676071" sldId="261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18:57.017" v="536" actId="20577"/>
          <ac:spMkLst>
            <pc:docMk/>
            <pc:sldMk cId="1830676071" sldId="261"/>
            <ac:spMk id="4" creationId="{320AC5B4-EFFA-44B6-B094-865E799117AE}"/>
          </ac:spMkLst>
        </pc:spChg>
      </pc:sldChg>
      <pc:sldChg chg="addSp delSp modSp add ord replId">
        <pc:chgData name="Guest User" userId="S::urn:spo:anon#72c5720deaa68f254aac8efc0ea8d5e0a574867443caa9a0b7e211a72f51235c::" providerId="AD" clId="Web-{024D780C-EB76-4A6A-87CC-42A135182A6F}" dt="2021-10-13T21:01:37.930" v="1186" actId="20577"/>
        <pc:sldMkLst>
          <pc:docMk/>
          <pc:sldMk cId="3551447798" sldId="262"/>
        </pc:sldMkLst>
        <pc:spChg chg="mod">
          <ac:chgData name="Guest User" userId="S::urn:spo:anon#72c5720deaa68f254aac8efc0ea8d5e0a574867443caa9a0b7e211a72f51235c::" providerId="AD" clId="Web-{024D780C-EB76-4A6A-87CC-42A135182A6F}" dt="2021-10-13T20:29:51.351" v="631" actId="20577"/>
          <ac:spMkLst>
            <pc:docMk/>
            <pc:sldMk cId="3551447798" sldId="262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1:01:37.930" v="1186" actId="20577"/>
          <ac:spMkLst>
            <pc:docMk/>
            <pc:sldMk cId="3551447798" sldId="262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1:01:29.274" v="1179" actId="20577"/>
          <ac:spMkLst>
            <pc:docMk/>
            <pc:sldMk cId="3551447798" sldId="262"/>
            <ac:spMk id="4" creationId="{320AC5B4-EFFA-44B6-B094-865E799117AE}"/>
          </ac:spMkLst>
        </pc:spChg>
        <pc:spChg chg="add del">
          <ac:chgData name="Guest User" userId="S::urn:spo:anon#72c5720deaa68f254aac8efc0ea8d5e0a574867443caa9a0b7e211a72f51235c::" providerId="AD" clId="Web-{024D780C-EB76-4A6A-87CC-42A135182A6F}" dt="2021-10-13T20:29:46.320" v="620"/>
          <ac:spMkLst>
            <pc:docMk/>
            <pc:sldMk cId="3551447798" sldId="262"/>
            <ac:spMk id="5" creationId="{940A4285-87D9-4F99-A9A9-28BD12DD7D39}"/>
          </ac:spMkLst>
        </pc:spChg>
      </pc:sldChg>
      <pc:sldChg chg="del">
        <pc:chgData name="Guest User" userId="S::urn:spo:anon#72c5720deaa68f254aac8efc0ea8d5e0a574867443caa9a0b7e211a72f51235c::" providerId="AD" clId="Web-{024D780C-EB76-4A6A-87CC-42A135182A6F}" dt="2021-10-13T20:02:53.759" v="1"/>
        <pc:sldMkLst>
          <pc:docMk/>
          <pc:sldMk cId="3800121808" sldId="262"/>
        </pc:sldMkLst>
      </pc:sldChg>
      <pc:sldChg chg="modSp add ord replId">
        <pc:chgData name="Guest User" userId="S::urn:spo:anon#72c5720deaa68f254aac8efc0ea8d5e0a574867443caa9a0b7e211a72f51235c::" providerId="AD" clId="Web-{024D780C-EB76-4A6A-87CC-42A135182A6F}" dt="2021-10-13T20:27:53.038" v="587" actId="20577"/>
        <pc:sldMkLst>
          <pc:docMk/>
          <pc:sldMk cId="927412229" sldId="263"/>
        </pc:sldMkLst>
        <pc:spChg chg="mod">
          <ac:chgData name="Guest User" userId="S::urn:spo:anon#72c5720deaa68f254aac8efc0ea8d5e0a574867443caa9a0b7e211a72f51235c::" providerId="AD" clId="Web-{024D780C-EB76-4A6A-87CC-42A135182A6F}" dt="2021-10-13T20:27:53.038" v="587" actId="20577"/>
          <ac:spMkLst>
            <pc:docMk/>
            <pc:sldMk cId="927412229" sldId="263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27:48.147" v="584" actId="20577"/>
          <ac:spMkLst>
            <pc:docMk/>
            <pc:sldMk cId="927412229" sldId="263"/>
            <ac:spMk id="3" creationId="{41BF94BE-B895-47A8-AD1B-ECDD4E6EE575}"/>
          </ac:spMkLst>
        </pc:spChg>
      </pc:sldChg>
      <pc:sldChg chg="del">
        <pc:chgData name="Guest User" userId="S::urn:spo:anon#72c5720deaa68f254aac8efc0ea8d5e0a574867443caa9a0b7e211a72f51235c::" providerId="AD" clId="Web-{024D780C-EB76-4A6A-87CC-42A135182A6F}" dt="2021-10-13T20:02:52.150" v="0"/>
        <pc:sldMkLst>
          <pc:docMk/>
          <pc:sldMk cId="3520043353" sldId="263"/>
        </pc:sldMkLst>
      </pc:sldChg>
      <pc:sldChg chg="del">
        <pc:chgData name="Guest User" userId="S::urn:spo:anon#72c5720deaa68f254aac8efc0ea8d5e0a574867443caa9a0b7e211a72f51235c::" providerId="AD" clId="Web-{024D780C-EB76-4A6A-87CC-42A135182A6F}" dt="2021-10-13T20:02:55.290" v="4"/>
        <pc:sldMkLst>
          <pc:docMk/>
          <pc:sldMk cId="1272629317" sldId="264"/>
        </pc:sldMkLst>
      </pc:sldChg>
      <pc:sldChg chg="addSp delSp modSp ord">
        <pc:chgData name="Guest User" userId="S::urn:spo:anon#72c5720deaa68f254aac8efc0ea8d5e0a574867443caa9a0b7e211a72f51235c::" providerId="AD" clId="Web-{024D780C-EB76-4A6A-87CC-42A135182A6F}" dt="2021-10-13T20:31:15.524" v="746" actId="20577"/>
        <pc:sldMkLst>
          <pc:docMk/>
          <pc:sldMk cId="2117415416" sldId="264"/>
        </pc:sldMkLst>
        <pc:spChg chg="mod">
          <ac:chgData name="Guest User" userId="S::urn:spo:anon#72c5720deaa68f254aac8efc0ea8d5e0a574867443caa9a0b7e211a72f51235c::" providerId="AD" clId="Web-{024D780C-EB76-4A6A-87CC-42A135182A6F}" dt="2021-10-13T20:28:05.053" v="591" actId="20577"/>
          <ac:spMkLst>
            <pc:docMk/>
            <pc:sldMk cId="2117415416" sldId="264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31:15.524" v="746" actId="20577"/>
          <ac:spMkLst>
            <pc:docMk/>
            <pc:sldMk cId="2117415416" sldId="264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28:20.038" v="617" actId="20577"/>
          <ac:spMkLst>
            <pc:docMk/>
            <pc:sldMk cId="2117415416" sldId="264"/>
            <ac:spMk id="4" creationId="{320AC5B4-EFFA-44B6-B094-865E799117AE}"/>
          </ac:spMkLst>
        </pc:spChg>
        <pc:spChg chg="add del">
          <ac:chgData name="Guest User" userId="S::urn:spo:anon#72c5720deaa68f254aac8efc0ea8d5e0a574867443caa9a0b7e211a72f51235c::" providerId="AD" clId="Web-{024D780C-EB76-4A6A-87CC-42A135182A6F}" dt="2021-10-13T20:28:21.725" v="618"/>
          <ac:spMkLst>
            <pc:docMk/>
            <pc:sldMk cId="2117415416" sldId="264"/>
            <ac:spMk id="5" creationId="{AD97DCAE-F46F-4D7A-BD6C-CD63BB3FBC03}"/>
          </ac:spMkLst>
        </pc:spChg>
      </pc:sldChg>
      <pc:sldChg chg="modSp add replId">
        <pc:chgData name="Guest User" userId="S::urn:spo:anon#72c5720deaa68f254aac8efc0ea8d5e0a574867443caa9a0b7e211a72f51235c::" providerId="AD" clId="Web-{024D780C-EB76-4A6A-87CC-42A135182A6F}" dt="2021-10-13T21:57:52.650" v="1442" actId="20577"/>
        <pc:sldMkLst>
          <pc:docMk/>
          <pc:sldMk cId="1148785392" sldId="265"/>
        </pc:sldMkLst>
        <pc:spChg chg="mod">
          <ac:chgData name="Guest User" userId="S::urn:spo:anon#72c5720deaa68f254aac8efc0ea8d5e0a574867443caa9a0b7e211a72f51235c::" providerId="AD" clId="Web-{024D780C-EB76-4A6A-87CC-42A135182A6F}" dt="2021-10-13T21:43:23.908" v="1250" actId="20577"/>
          <ac:spMkLst>
            <pc:docMk/>
            <pc:sldMk cId="1148785392" sldId="265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1:57:52.650" v="1442" actId="20577"/>
          <ac:spMkLst>
            <pc:docMk/>
            <pc:sldMk cId="1148785392" sldId="265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1:57:51.103" v="1441" actId="20577"/>
          <ac:spMkLst>
            <pc:docMk/>
            <pc:sldMk cId="1148785392" sldId="265"/>
            <ac:spMk id="4" creationId="{320AC5B4-EFFA-44B6-B094-865E799117AE}"/>
          </ac:spMkLst>
        </pc:spChg>
      </pc:sldChg>
      <pc:sldChg chg="del">
        <pc:chgData name="Guest User" userId="S::urn:spo:anon#72c5720deaa68f254aac8efc0ea8d5e0a574867443caa9a0b7e211a72f51235c::" providerId="AD" clId="Web-{024D780C-EB76-4A6A-87CC-42A135182A6F}" dt="2021-10-13T20:02:55.822" v="5"/>
        <pc:sldMkLst>
          <pc:docMk/>
          <pc:sldMk cId="1912783605" sldId="265"/>
        </pc:sldMkLst>
      </pc:sldChg>
      <pc:sldChg chg="modSp add del ord replId">
        <pc:chgData name="Guest User" userId="S::urn:spo:anon#72c5720deaa68f254aac8efc0ea8d5e0a574867443caa9a0b7e211a72f51235c::" providerId="AD" clId="Web-{024D780C-EB76-4A6A-87CC-42A135182A6F}" dt="2021-10-13T21:42:54.235" v="1244"/>
        <pc:sldMkLst>
          <pc:docMk/>
          <pc:sldMk cId="2553273127" sldId="265"/>
        </pc:sldMkLst>
        <pc:spChg chg="mod">
          <ac:chgData name="Guest User" userId="S::urn:spo:anon#72c5720deaa68f254aac8efc0ea8d5e0a574867443caa9a0b7e211a72f51235c::" providerId="AD" clId="Web-{024D780C-EB76-4A6A-87CC-42A135182A6F}" dt="2021-10-13T20:41:35.685" v="1027" actId="20577"/>
          <ac:spMkLst>
            <pc:docMk/>
            <pc:sldMk cId="2553273127" sldId="265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1:08:58.653" v="1243" actId="20577"/>
          <ac:spMkLst>
            <pc:docMk/>
            <pc:sldMk cId="2553273127" sldId="265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024D780C-EB76-4A6A-87CC-42A135182A6F}" dt="2021-10-13T20:41:46.061" v="1038" actId="20577"/>
          <ac:spMkLst>
            <pc:docMk/>
            <pc:sldMk cId="2553273127" sldId="265"/>
            <ac:spMk id="4" creationId="{320AC5B4-EFFA-44B6-B094-865E799117AE}"/>
          </ac:spMkLst>
        </pc:spChg>
      </pc:sldChg>
    </pc:docChg>
  </pc:docChgLst>
  <pc:docChgLst>
    <pc:chgData name="Guest User" userId="S::urn:spo:anon#72c5720deaa68f254aac8efc0ea8d5e0a574867443caa9a0b7e211a72f51235c::" providerId="AD" clId="Web-{20F90167-74B1-435D-581A-42BA7ABC474E}"/>
    <pc:docChg chg="addSld modSld sldOrd">
      <pc:chgData name="Guest User" userId="S::urn:spo:anon#72c5720deaa68f254aac8efc0ea8d5e0a574867443caa9a0b7e211a72f51235c::" providerId="AD" clId="Web-{20F90167-74B1-435D-581A-42BA7ABC474E}" dt="2021-10-15T05:41:41.149" v="1529" actId="20577"/>
      <pc:docMkLst>
        <pc:docMk/>
      </pc:docMkLst>
      <pc:sldChg chg="modSp ord">
        <pc:chgData name="Guest User" userId="S::urn:spo:anon#72c5720deaa68f254aac8efc0ea8d5e0a574867443caa9a0b7e211a72f51235c::" providerId="AD" clId="Web-{20F90167-74B1-435D-581A-42BA7ABC474E}" dt="2021-10-15T05:28:37.718" v="1241" actId="20577"/>
        <pc:sldMkLst>
          <pc:docMk/>
          <pc:sldMk cId="4210067527" sldId="258"/>
        </pc:sldMkLst>
        <pc:spChg chg="mod">
          <ac:chgData name="Guest User" userId="S::urn:spo:anon#72c5720deaa68f254aac8efc0ea8d5e0a574867443caa9a0b7e211a72f51235c::" providerId="AD" clId="Web-{20F90167-74B1-435D-581A-42BA7ABC474E}" dt="2021-10-15T05:17:27.315" v="754" actId="20577"/>
          <ac:spMkLst>
            <pc:docMk/>
            <pc:sldMk cId="4210067527" sldId="258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28:37.718" v="1241" actId="20577"/>
          <ac:spMkLst>
            <pc:docMk/>
            <pc:sldMk cId="4210067527" sldId="258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20F90167-74B1-435D-581A-42BA7ABC474E}" dt="2021-10-15T05:27:33.042" v="1231" actId="20577"/>
        <pc:sldMkLst>
          <pc:docMk/>
          <pc:sldMk cId="1680003108" sldId="259"/>
        </pc:sldMkLst>
        <pc:spChg chg="mod">
          <ac:chgData name="Guest User" userId="S::urn:spo:anon#72c5720deaa68f254aac8efc0ea8d5e0a574867443caa9a0b7e211a72f51235c::" providerId="AD" clId="Web-{20F90167-74B1-435D-581A-42BA7ABC474E}" dt="2021-10-15T05:27:33.042" v="1231" actId="20577"/>
          <ac:spMkLst>
            <pc:docMk/>
            <pc:sldMk cId="1680003108" sldId="259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27:28.901" v="1230" actId="20577"/>
          <ac:spMkLst>
            <pc:docMk/>
            <pc:sldMk cId="1680003108" sldId="259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20F90167-74B1-435D-581A-42BA7ABC474E}" dt="2021-10-15T05:41:41.149" v="1529" actId="20577"/>
        <pc:sldMkLst>
          <pc:docMk/>
          <pc:sldMk cId="3897879143" sldId="260"/>
        </pc:sldMkLst>
        <pc:spChg chg="mod">
          <ac:chgData name="Guest User" userId="S::urn:spo:anon#72c5720deaa68f254aac8efc0ea8d5e0a574867443caa9a0b7e211a72f51235c::" providerId="AD" clId="Web-{20F90167-74B1-435D-581A-42BA7ABC474E}" dt="2021-10-15T05:41:41.149" v="1529" actId="20577"/>
          <ac:spMkLst>
            <pc:docMk/>
            <pc:sldMk cId="3897879143" sldId="260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32:40.718" v="1371" actId="20577"/>
          <ac:spMkLst>
            <pc:docMk/>
            <pc:sldMk cId="3897879143" sldId="260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20F90167-74B1-435D-581A-42BA7ABC474E}" dt="2021-10-15T05:38:43.684" v="1464" actId="20577"/>
        <pc:sldMkLst>
          <pc:docMk/>
          <pc:sldMk cId="1830676071" sldId="261"/>
        </pc:sldMkLst>
        <pc:spChg chg="mod">
          <ac:chgData name="Guest User" userId="S::urn:spo:anon#72c5720deaa68f254aac8efc0ea8d5e0a574867443caa9a0b7e211a72f51235c::" providerId="AD" clId="Web-{20F90167-74B1-435D-581A-42BA7ABC474E}" dt="2021-10-15T05:38:43.684" v="1464" actId="20577"/>
          <ac:spMkLst>
            <pc:docMk/>
            <pc:sldMk cId="1830676071" sldId="261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32:50.078" v="1372" actId="20577"/>
          <ac:spMkLst>
            <pc:docMk/>
            <pc:sldMk cId="1830676071" sldId="261"/>
            <ac:spMk id="4" creationId="{320AC5B4-EFFA-44B6-B094-865E799117AE}"/>
          </ac:spMkLst>
        </pc:spChg>
      </pc:sldChg>
      <pc:sldChg chg="modSp ord">
        <pc:chgData name="Guest User" userId="S::urn:spo:anon#72c5720deaa68f254aac8efc0ea8d5e0a574867443caa9a0b7e211a72f51235c::" providerId="AD" clId="Web-{20F90167-74B1-435D-581A-42BA7ABC474E}" dt="2021-10-15T05:39:08.326" v="1486" actId="20577"/>
        <pc:sldMkLst>
          <pc:docMk/>
          <pc:sldMk cId="927412229" sldId="263"/>
        </pc:sldMkLst>
        <pc:spChg chg="mod">
          <ac:chgData name="Guest User" userId="S::urn:spo:anon#72c5720deaa68f254aac8efc0ea8d5e0a574867443caa9a0b7e211a72f51235c::" providerId="AD" clId="Web-{20F90167-74B1-435D-581A-42BA7ABC474E}" dt="2021-10-15T05:39:08.326" v="1486" actId="20577"/>
          <ac:spMkLst>
            <pc:docMk/>
            <pc:sldMk cId="927412229" sldId="263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20:19.748" v="790" actId="20577"/>
          <ac:spMkLst>
            <pc:docMk/>
            <pc:sldMk cId="927412229" sldId="263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20F90167-74B1-435D-581A-42BA7ABC474E}" dt="2021-10-15T05:33:08.798" v="1375" actId="20577"/>
        <pc:sldMkLst>
          <pc:docMk/>
          <pc:sldMk cId="2117415416" sldId="264"/>
        </pc:sldMkLst>
        <pc:spChg chg="mod">
          <ac:chgData name="Guest User" userId="S::urn:spo:anon#72c5720deaa68f254aac8efc0ea8d5e0a574867443caa9a0b7e211a72f51235c::" providerId="AD" clId="Web-{20F90167-74B1-435D-581A-42BA7ABC474E}" dt="2021-10-15T05:33:08.798" v="1375" actId="20577"/>
          <ac:spMkLst>
            <pc:docMk/>
            <pc:sldMk cId="2117415416" sldId="264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20F90167-74B1-435D-581A-42BA7ABC474E}" dt="2021-10-15T05:32:56.547" v="1373" actId="20577"/>
        <pc:sldMkLst>
          <pc:docMk/>
          <pc:sldMk cId="1148785392" sldId="265"/>
        </pc:sldMkLst>
        <pc:spChg chg="mod">
          <ac:chgData name="Guest User" userId="S::urn:spo:anon#72c5720deaa68f254aac8efc0ea8d5e0a574867443caa9a0b7e211a72f51235c::" providerId="AD" clId="Web-{20F90167-74B1-435D-581A-42BA7ABC474E}" dt="2021-10-15T05:20:55.219" v="803" actId="20577"/>
          <ac:spMkLst>
            <pc:docMk/>
            <pc:sldMk cId="1148785392" sldId="265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32:56.547" v="1373" actId="20577"/>
          <ac:spMkLst>
            <pc:docMk/>
            <pc:sldMk cId="1148785392" sldId="265"/>
            <ac:spMk id="4" creationId="{320AC5B4-EFFA-44B6-B094-865E799117AE}"/>
          </ac:spMkLst>
        </pc:spChg>
      </pc:sldChg>
      <pc:sldChg chg="modCm">
        <pc:chgData name="Guest User" userId="S::urn:spo:anon#72c5720deaa68f254aac8efc0ea8d5e0a574867443caa9a0b7e211a72f51235c::" providerId="AD" clId="Web-{20F90167-74B1-435D-581A-42BA7ABC474E}" dt="2021-10-14T20:09:37.559" v="33"/>
        <pc:sldMkLst>
          <pc:docMk/>
          <pc:sldMk cId="1641759715" sldId="270"/>
        </pc:sldMkLst>
      </pc:sldChg>
      <pc:sldChg chg="modSp">
        <pc:chgData name="Guest User" userId="S::urn:spo:anon#72c5720deaa68f254aac8efc0ea8d5e0a574867443caa9a0b7e211a72f51235c::" providerId="AD" clId="Web-{20F90167-74B1-435D-581A-42BA7ABC474E}" dt="2021-10-15T05:38:14.088" v="1457" actId="20577"/>
        <pc:sldMkLst>
          <pc:docMk/>
          <pc:sldMk cId="1970194833" sldId="272"/>
        </pc:sldMkLst>
        <pc:spChg chg="mod">
          <ac:chgData name="Guest User" userId="S::urn:spo:anon#72c5720deaa68f254aac8efc0ea8d5e0a574867443caa9a0b7e211a72f51235c::" providerId="AD" clId="Web-{20F90167-74B1-435D-581A-42BA7ABC474E}" dt="2021-10-15T05:38:14.088" v="1457" actId="20577"/>
          <ac:spMkLst>
            <pc:docMk/>
            <pc:sldMk cId="1970194833" sldId="272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32:31.061" v="1369" actId="20577"/>
          <ac:spMkLst>
            <pc:docMk/>
            <pc:sldMk cId="1970194833" sldId="272"/>
            <ac:spMk id="4" creationId="{320AC5B4-EFFA-44B6-B094-865E799117AE}"/>
          </ac:spMkLst>
        </pc:spChg>
      </pc:sldChg>
      <pc:sldChg chg="modSp add replId">
        <pc:chgData name="Guest User" userId="S::urn:spo:anon#72c5720deaa68f254aac8efc0ea8d5e0a574867443caa9a0b7e211a72f51235c::" providerId="AD" clId="Web-{20F90167-74B1-435D-581A-42BA7ABC474E}" dt="2021-10-15T05:30:23.772" v="1360" actId="20577"/>
        <pc:sldMkLst>
          <pc:docMk/>
          <pc:sldMk cId="2854695675" sldId="273"/>
        </pc:sldMkLst>
        <pc:spChg chg="mod">
          <ac:chgData name="Guest User" userId="S::urn:spo:anon#72c5720deaa68f254aac8efc0ea8d5e0a574867443caa9a0b7e211a72f51235c::" providerId="AD" clId="Web-{20F90167-74B1-435D-581A-42BA7ABC474E}" dt="2021-10-15T04:45:51.832" v="80" actId="20577"/>
          <ac:spMkLst>
            <pc:docMk/>
            <pc:sldMk cId="2854695675" sldId="273"/>
            <ac:spMk id="2" creationId="{DF7BA0E1-31E1-423F-B5FB-2BC813221B19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11:52.246" v="514" actId="20577"/>
          <ac:spMkLst>
            <pc:docMk/>
            <pc:sldMk cId="2854695675" sldId="273"/>
            <ac:spMk id="3" creationId="{41BF94BE-B895-47A8-AD1B-ECDD4E6EE575}"/>
          </ac:spMkLst>
        </pc:spChg>
        <pc:spChg chg="mod">
          <ac:chgData name="Guest User" userId="S::urn:spo:anon#72c5720deaa68f254aac8efc0ea8d5e0a574867443caa9a0b7e211a72f51235c::" providerId="AD" clId="Web-{20F90167-74B1-435D-581A-42BA7ABC474E}" dt="2021-10-15T05:30:23.772" v="1360" actId="20577"/>
          <ac:spMkLst>
            <pc:docMk/>
            <pc:sldMk cId="2854695675" sldId="273"/>
            <ac:spMk id="4" creationId="{320AC5B4-EFFA-44B6-B094-865E799117AE}"/>
          </ac:spMkLst>
        </pc:spChg>
      </pc:sldChg>
    </pc:docChg>
  </pc:docChgLst>
  <pc:docChgLst>
    <pc:chgData name="Guest User" userId="S::urn:spo:anon#72c5720deaa68f254aac8efc0ea8d5e0a574867443caa9a0b7e211a72f51235c::" providerId="AD" clId="Web-{741146A7-5CD3-A390-626F-815BF9AEBC17}"/>
    <pc:docChg chg="modSld">
      <pc:chgData name="Guest User" userId="S::urn:spo:anon#72c5720deaa68f254aac8efc0ea8d5e0a574867443caa9a0b7e211a72f51235c::" providerId="AD" clId="Web-{741146A7-5CD3-A390-626F-815BF9AEBC17}" dt="2021-10-14T17:05:33.237" v="16" actId="20577"/>
      <pc:docMkLst>
        <pc:docMk/>
      </pc:docMkLst>
      <pc:sldChg chg="modSp">
        <pc:chgData name="Guest User" userId="S::urn:spo:anon#72c5720deaa68f254aac8efc0ea8d5e0a574867443caa9a0b7e211a72f51235c::" providerId="AD" clId="Web-{741146A7-5CD3-A390-626F-815BF9AEBC17}" dt="2021-10-14T17:05:33.237" v="16" actId="20577"/>
        <pc:sldMkLst>
          <pc:docMk/>
          <pc:sldMk cId="4210067527" sldId="258"/>
        </pc:sldMkLst>
        <pc:spChg chg="mod">
          <ac:chgData name="Guest User" userId="S::urn:spo:anon#72c5720deaa68f254aac8efc0ea8d5e0a574867443caa9a0b7e211a72f51235c::" providerId="AD" clId="Web-{741146A7-5CD3-A390-626F-815BF9AEBC17}" dt="2021-10-14T17:05:33.237" v="16" actId="20577"/>
          <ac:spMkLst>
            <pc:docMk/>
            <pc:sldMk cId="4210067527" sldId="258"/>
            <ac:spMk id="4" creationId="{320AC5B4-EFFA-44B6-B094-865E799117AE}"/>
          </ac:spMkLst>
        </pc:spChg>
      </pc:sldChg>
      <pc:sldChg chg="modSp">
        <pc:chgData name="Guest User" userId="S::urn:spo:anon#72c5720deaa68f254aac8efc0ea8d5e0a574867443caa9a0b7e211a72f51235c::" providerId="AD" clId="Web-{741146A7-5CD3-A390-626F-815BF9AEBC17}" dt="2021-10-14T17:00:22.366" v="7" actId="20577"/>
        <pc:sldMkLst>
          <pc:docMk/>
          <pc:sldMk cId="1830676071" sldId="261"/>
        </pc:sldMkLst>
        <pc:spChg chg="mod">
          <ac:chgData name="Guest User" userId="S::urn:spo:anon#72c5720deaa68f254aac8efc0ea8d5e0a574867443caa9a0b7e211a72f51235c::" providerId="AD" clId="Web-{741146A7-5CD3-A390-626F-815BF9AEBC17}" dt="2021-10-14T17:00:22.366" v="7" actId="20577"/>
          <ac:spMkLst>
            <pc:docMk/>
            <pc:sldMk cId="1830676071" sldId="261"/>
            <ac:spMk id="3" creationId="{41BF94BE-B895-47A8-AD1B-ECDD4E6EE575}"/>
          </ac:spMkLst>
        </pc:spChg>
      </pc:sldChg>
      <pc:sldChg chg="modSp">
        <pc:chgData name="Guest User" userId="S::urn:spo:anon#72c5720deaa68f254aac8efc0ea8d5e0a574867443caa9a0b7e211a72f51235c::" providerId="AD" clId="Web-{741146A7-5CD3-A390-626F-815BF9AEBC17}" dt="2021-10-14T15:10:38.327" v="4" actId="20577"/>
        <pc:sldMkLst>
          <pc:docMk/>
          <pc:sldMk cId="1148785392" sldId="265"/>
        </pc:sldMkLst>
        <pc:spChg chg="mod">
          <ac:chgData name="Guest User" userId="S::urn:spo:anon#72c5720deaa68f254aac8efc0ea8d5e0a574867443caa9a0b7e211a72f51235c::" providerId="AD" clId="Web-{741146A7-5CD3-A390-626F-815BF9AEBC17}" dt="2021-10-14T15:10:38.327" v="4" actId="20577"/>
          <ac:spMkLst>
            <pc:docMk/>
            <pc:sldMk cId="1148785392" sldId="265"/>
            <ac:spMk id="2" creationId="{DF7BA0E1-31E1-423F-B5FB-2BC813221B19}"/>
          </ac:spMkLst>
        </pc:spChg>
      </pc:sldChg>
      <pc:sldChg chg="addCm modCm">
        <pc:chgData name="Guest User" userId="S::urn:spo:anon#72c5720deaa68f254aac8efc0ea8d5e0a574867443caa9a0b7e211a72f51235c::" providerId="AD" clId="Web-{741146A7-5CD3-A390-626F-815BF9AEBC17}" dt="2021-10-14T14:55:04.378" v="1"/>
        <pc:sldMkLst>
          <pc:docMk/>
          <pc:sldMk cId="164175971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kyong.com/java/java-sha-hashing-exampl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CRC CARDS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Hayk, Patricia, Yousef, Kelian, Si Yuan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EncryptMaster(Use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>
                <a:cs typeface="Calibri"/>
              </a:rPr>
              <a:t>Class for encrypting the masterpassword upon account creation. Encrypting using </a:t>
            </a:r>
            <a:r>
              <a:rPr lang="en-US"/>
              <a:t>Java hashing. Method found at </a:t>
            </a:r>
            <a:r>
              <a:rPr lang="en-US">
                <a:ea typeface="+mn-lt"/>
                <a:cs typeface="+mn-lt"/>
                <a:hlinkClick r:id="rId2"/>
              </a:rPr>
              <a:t>https://mkyong.com/java/java-sha-hashing-example/</a:t>
            </a:r>
            <a:r>
              <a:rPr lang="en-US">
                <a:ea typeface="+mn-lt"/>
                <a:cs typeface="+mn-lt"/>
              </a:rPr>
              <a:t>.</a:t>
            </a:r>
            <a:r>
              <a:rPr lang="en-US"/>
              <a:t> Since the master password is used as a key for encrypting and decrypting private info, an encrypted version of master password is stored via a third-party one-way encryption algorithm to avoid outsiders obtaining the key.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Utf_8(Charset)</a:t>
            </a:r>
          </a:p>
          <a:p>
            <a:pPr marL="457200" indent="-457200"/>
            <a:r>
              <a:rPr lang="en-US">
                <a:cs typeface="Calibri"/>
              </a:rPr>
              <a:t>ALGO(String)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Static </a:t>
            </a:r>
            <a:r>
              <a:rPr lang="en-US" err="1">
                <a:cs typeface="Calibri"/>
              </a:rPr>
              <a:t>encryptMaster</a:t>
            </a:r>
            <a:r>
              <a:rPr lang="en-US">
                <a:cs typeface="Calibri"/>
              </a:rPr>
              <a:t>(String </a:t>
            </a:r>
            <a:r>
              <a:rPr lang="en-US" err="1">
                <a:cs typeface="Calibri"/>
              </a:rPr>
              <a:t>to_encrypt</a:t>
            </a:r>
            <a:r>
              <a:rPr lang="en-US">
                <a:cs typeface="Calibri"/>
              </a:rPr>
              <a:t>)</a:t>
            </a:r>
          </a:p>
          <a:p>
            <a:pPr marL="914400" lvl="1" indent="-457200"/>
            <a:r>
              <a:rPr lang="en-US">
                <a:latin typeface="Calibri"/>
                <a:cs typeface="Calibri"/>
              </a:rPr>
              <a:t>Uses digest() and </a:t>
            </a:r>
            <a:r>
              <a:rPr lang="en-US" err="1">
                <a:latin typeface="Calibri"/>
                <a:cs typeface="Calibri"/>
              </a:rPr>
              <a:t>bytesToHex</a:t>
            </a:r>
            <a:r>
              <a:rPr lang="en-US">
                <a:latin typeface="Calibri"/>
                <a:cs typeface="Calibri"/>
              </a:rPr>
              <a:t>() as helpers to encrypt master password</a:t>
            </a:r>
          </a:p>
          <a:p>
            <a:pPr marL="457200" indent="-457200"/>
            <a:r>
              <a:rPr lang="en-US">
                <a:latin typeface="Consolas"/>
                <a:cs typeface="Calibri"/>
              </a:rPr>
              <a:t>digest(byte[] input, String algorithm)</a:t>
            </a:r>
          </a:p>
          <a:p>
            <a:pPr marL="914400" lvl="1" indent="-457200"/>
            <a:r>
              <a:rPr lang="en-US">
                <a:latin typeface="Consolas"/>
                <a:cs typeface="Calibri"/>
              </a:rPr>
              <a:t>Returns byte version of encryption</a:t>
            </a:r>
          </a:p>
          <a:p>
            <a:pPr marL="457200" indent="-457200"/>
            <a:r>
              <a:rPr lang="en-US" err="1">
                <a:latin typeface="Consolas"/>
                <a:cs typeface="Calibri"/>
              </a:rPr>
              <a:t>bytesToHex</a:t>
            </a:r>
            <a:r>
              <a:rPr lang="en-US">
                <a:latin typeface="Consolas"/>
                <a:cs typeface="Calibri"/>
              </a:rPr>
              <a:t>(byte[] bytes)</a:t>
            </a:r>
          </a:p>
          <a:p>
            <a:pPr marL="914400" lvl="1" indent="-457200"/>
            <a:r>
              <a:rPr lang="en-US">
                <a:latin typeface="Consolas"/>
                <a:cs typeface="Calibri"/>
              </a:rPr>
              <a:t>Converts from bytes to hexadecimal</a:t>
            </a:r>
          </a:p>
          <a:p>
            <a:pPr marL="457200" indent="-457200"/>
            <a:endParaRPr lang="en-US">
              <a:latin typeface="Consolas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>
                <a:cs typeface="Calibri" panose="020F0502020204030204"/>
              </a:rPr>
              <a:t>Collaborators:</a:t>
            </a:r>
            <a:endParaRPr lang="en-US">
              <a:cs typeface="Calibri" panose="020F0502020204030204"/>
            </a:endParaRPr>
          </a:p>
          <a:p>
            <a:pPr marL="457200" indent="-457200"/>
            <a:r>
              <a:rPr lang="en-US">
                <a:cs typeface="Calibri" panose="020F0502020204030204"/>
              </a:rPr>
              <a:t>Method </a:t>
            </a:r>
            <a:r>
              <a:rPr lang="en-US" err="1">
                <a:cs typeface="Calibri" panose="020F0502020204030204"/>
              </a:rPr>
              <a:t>encryptMaster</a:t>
            </a:r>
            <a:r>
              <a:rPr lang="en-US">
                <a:cs typeface="Calibri" panose="020F0502020204030204"/>
              </a:rPr>
              <a:t> is called statically when creating accounts and comparing login passwords in AccountManager</a:t>
            </a:r>
          </a:p>
          <a:p>
            <a:pPr marL="457200" indent="-457200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0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EncryptPrivInfo(Use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cs typeface="Calibri"/>
              </a:rPr>
              <a:t>Class used for encrypting privateInfo. Uses one-time pad algorithm with master password as key.</a:t>
            </a:r>
          </a:p>
          <a:p>
            <a:pPr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Key(String) - key used to encrypt all PrivateInfo. Must be less than 56 characters.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</a:p>
          <a:p>
            <a:pPr marL="457200" indent="-457200"/>
            <a:r>
              <a:rPr lang="en-US">
                <a:cs typeface="Calibri"/>
              </a:rPr>
              <a:t>encryptInfo(String key, String text_to_encrypt)</a:t>
            </a:r>
          </a:p>
          <a:p>
            <a:pPr marL="914400" lvl="1"/>
            <a:r>
              <a:rPr lang="en-US">
                <a:cs typeface="Calibri"/>
              </a:rPr>
              <a:t>Uses parameters and returns encrypted String</a:t>
            </a:r>
          </a:p>
          <a:p>
            <a:pPr marL="457200" indent="-457200"/>
            <a:r>
              <a:rPr lang="en-US">
                <a:cs typeface="Calibri"/>
              </a:rPr>
              <a:t>decryptInfo(</a:t>
            </a:r>
            <a:r>
              <a:rPr lang="en-US">
                <a:ea typeface="+mn-lt"/>
                <a:cs typeface="+mn-lt"/>
              </a:rPr>
              <a:t>String key, String encrypted_text</a:t>
            </a:r>
            <a:r>
              <a:rPr lang="en-US">
                <a:cs typeface="Calibri"/>
              </a:rPr>
              <a:t>)</a:t>
            </a:r>
          </a:p>
          <a:p>
            <a:pPr marL="914400" lvl="1"/>
            <a:r>
              <a:rPr lang="en-US">
                <a:ea typeface="+mn-lt"/>
                <a:cs typeface="+mn-lt"/>
              </a:rPr>
              <a:t>Uses parameters and returns decrypted String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Collaborators: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>
                <a:cs typeface="Calibri" panose="020F0502020204030204"/>
              </a:rPr>
              <a:t>Stored and used in PrivateInfoManager </a:t>
            </a:r>
            <a:r>
              <a:rPr lang="en-US" dirty="0">
                <a:cs typeface="Calibri" panose="020F0502020204030204"/>
              </a:rPr>
              <a:t>Class</a:t>
            </a:r>
          </a:p>
          <a:p>
            <a:pPr marL="457200" indent="-457200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19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UIMain(User Interface)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>
                <a:cs typeface="Calibri"/>
              </a:rPr>
              <a:t>Class handling the command line interface. Responsible for receiving user input and presenting outputs. In the final program this, a GUI will be added.</a:t>
            </a:r>
          </a:p>
          <a:p>
            <a:pPr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</a:p>
          <a:p>
            <a:r>
              <a:rPr lang="en-US">
                <a:cs typeface="Calibri"/>
              </a:rPr>
              <a:t>Welcome()- prints a welcome message in the command line</a:t>
            </a:r>
          </a:p>
          <a:p>
            <a:pPr marL="457200" indent="-457200"/>
            <a:r>
              <a:rPr lang="en-US" err="1">
                <a:cs typeface="Calibri"/>
              </a:rPr>
              <a:t>AccountPrompt</a:t>
            </a:r>
            <a:r>
              <a:rPr lang="en-US">
                <a:cs typeface="Calibri"/>
              </a:rPr>
              <a:t>() - prompts user to either register or login </a:t>
            </a:r>
          </a:p>
          <a:p>
            <a:pPr marL="457200" indent="-457200"/>
            <a:r>
              <a:rPr lang="en-US" err="1">
                <a:cs typeface="Calibri"/>
              </a:rPr>
              <a:t>GetAccountCredentials</a:t>
            </a:r>
            <a:r>
              <a:rPr lang="en-US">
                <a:cs typeface="Calibri"/>
              </a:rPr>
              <a:t>() - gets a username, password, and encryption key from user for </a:t>
            </a:r>
            <a:r>
              <a:rPr lang="en-US" err="1">
                <a:cs typeface="Calibri"/>
              </a:rPr>
              <a:t>loggin</a:t>
            </a:r>
            <a:r>
              <a:rPr lang="en-US">
                <a:cs typeface="Calibri"/>
              </a:rPr>
              <a:t> in and registering</a:t>
            </a:r>
          </a:p>
          <a:p>
            <a:pPr marL="457200" indent="-457200"/>
            <a:r>
              <a:rPr lang="en-US" err="1">
                <a:cs typeface="Calibri"/>
              </a:rPr>
              <a:t>MainMenuPrompt</a:t>
            </a:r>
            <a:r>
              <a:rPr lang="en-US">
                <a:cs typeface="Calibri"/>
              </a:rPr>
              <a:t>() - main prompt after logging in. Asks user which part of their "vault" they want to manage</a:t>
            </a:r>
          </a:p>
          <a:p>
            <a:pPr marL="457200" indent="-457200"/>
            <a:r>
              <a:rPr lang="en-US" err="1">
                <a:cs typeface="Calibri"/>
              </a:rPr>
              <a:t>GetKey</a:t>
            </a:r>
            <a:r>
              <a:rPr lang="en-US">
                <a:cs typeface="Calibri"/>
              </a:rPr>
              <a:t>() - returns </a:t>
            </a:r>
            <a:r>
              <a:rPr lang="en-US" err="1">
                <a:cs typeface="Calibri"/>
              </a:rPr>
              <a:t>userKey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Collaborators: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Stored in </a:t>
            </a:r>
            <a:r>
              <a:rPr lang="en-US" dirty="0" err="1">
                <a:cs typeface="Calibri" panose="020F0502020204030204"/>
              </a:rPr>
              <a:t>PasswordManagerProgram</a:t>
            </a:r>
            <a:r>
              <a:rPr lang="en-US">
                <a:cs typeface="Calibri" panose="020F0502020204030204"/>
              </a:rPr>
              <a:t> Class</a:t>
            </a:r>
          </a:p>
          <a:p>
            <a:pPr marL="457200" indent="-457200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69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err="1">
                <a:cs typeface="Calibri Light"/>
              </a:rPr>
              <a:t>PasswordManagerProgram</a:t>
            </a:r>
            <a:r>
              <a:rPr lang="en-US">
                <a:cs typeface="Calibri Light"/>
              </a:rPr>
              <a:t> (Controller)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Main class that contains the main method. Where the program is run from.</a:t>
            </a:r>
            <a:endParaRPr lang="en-US" u="sng" dirty="0"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Methods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Main()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Variables created in main()</a:t>
            </a: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public </a:t>
            </a:r>
            <a:r>
              <a:rPr lang="en-US">
                <a:cs typeface="Calibri"/>
              </a:rPr>
              <a:t>encryptMaster(EncryptMaster</a:t>
            </a:r>
            <a:r>
              <a:rPr lang="en-US" dirty="0">
                <a:cs typeface="Calibri"/>
              </a:rPr>
              <a:t>)</a:t>
            </a:r>
          </a:p>
          <a:p>
            <a:pPr marL="457200" indent="-457200"/>
            <a:r>
              <a:rPr lang="en-US" dirty="0">
                <a:cs typeface="Calibri"/>
              </a:rPr>
              <a:t>private </a:t>
            </a:r>
            <a:r>
              <a:rPr lang="en-US" err="1">
                <a:cs typeface="Calibri"/>
              </a:rPr>
              <a:t>AccountManager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AccountManager</a:t>
            </a:r>
            <a:r>
              <a:rPr lang="en-US" dirty="0">
                <a:cs typeface="Calibri"/>
              </a:rPr>
              <a:t>) - handles account operations such as registering, logging in and accessing info</a:t>
            </a:r>
          </a:p>
          <a:p>
            <a:pPr marL="457200" indent="-457200"/>
            <a:r>
              <a:rPr lang="en-US" err="1">
                <a:cs typeface="Calibri"/>
              </a:rPr>
              <a:t>UiMain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UImain</a:t>
            </a:r>
            <a:r>
              <a:rPr lang="en-US">
                <a:cs typeface="Calibri"/>
              </a:rPr>
              <a:t>) - handles CLI UI</a:t>
            </a:r>
          </a:p>
          <a:p>
            <a:pPr marL="457200" indent="-457200"/>
            <a:r>
              <a:rPr lang="en-US">
                <a:cs typeface="Calibri"/>
              </a:rPr>
              <a:t>Private vault(</a:t>
            </a:r>
            <a:r>
              <a:rPr lang="en-US" err="1">
                <a:cs typeface="Calibri"/>
              </a:rPr>
              <a:t>PrivateInfoManager</a:t>
            </a:r>
            <a:r>
              <a:rPr lang="en-US">
                <a:cs typeface="Calibri"/>
              </a:rPr>
              <a:t>) - created after logging in. Gives access to and allows editing of a specific user's PrivateInfo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</a:t>
            </a:r>
            <a:r>
              <a:rPr lang="en-US" dirty="0">
                <a:cs typeface="Calibri"/>
              </a:rPr>
              <a:t>:</a:t>
            </a:r>
          </a:p>
          <a:p>
            <a:pPr marL="457200" indent="-457200"/>
            <a:r>
              <a:rPr lang="en-US" dirty="0">
                <a:cs typeface="Calibri"/>
              </a:rPr>
              <a:t>Stores </a:t>
            </a:r>
            <a:r>
              <a:rPr lang="en-US" dirty="0" err="1">
                <a:cs typeface="Calibri"/>
              </a:rPr>
              <a:t>Encrypter</a:t>
            </a:r>
          </a:p>
          <a:p>
            <a:pPr marL="457200" indent="-457200"/>
            <a:r>
              <a:rPr lang="en-US" dirty="0">
                <a:cs typeface="Calibri"/>
              </a:rPr>
              <a:t>Stores </a:t>
            </a:r>
            <a:r>
              <a:rPr lang="en-US" dirty="0" err="1">
                <a:cs typeface="Calibri"/>
              </a:rPr>
              <a:t>AccountsManager</a:t>
            </a:r>
          </a:p>
          <a:p>
            <a:pPr marL="457200" indent="-457200"/>
            <a:r>
              <a:rPr lang="en-US">
                <a:cs typeface="Calibri"/>
              </a:rPr>
              <a:t>Stores PrivateInfoManager</a:t>
            </a:r>
          </a:p>
          <a:p>
            <a:pPr marL="457200" indent="-457200"/>
            <a:r>
              <a:rPr lang="en-US" dirty="0">
                <a:cs typeface="Calibri"/>
              </a:rPr>
              <a:t>Handles input received from </a:t>
            </a:r>
            <a:r>
              <a:rPr lang="en-US" dirty="0" err="1">
                <a:cs typeface="Calibri"/>
              </a:rPr>
              <a:t>UIMain</a:t>
            </a:r>
          </a:p>
          <a:p>
            <a:pPr marL="457200" indent="-457200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00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Account: (</a:t>
            </a:r>
            <a:r>
              <a:rPr lang="en-US">
                <a:ea typeface="+mj-lt"/>
                <a:cs typeface="+mj-lt"/>
              </a:rPr>
              <a:t>Entity</a:t>
            </a:r>
            <a:r>
              <a:rPr lang="en-US">
                <a:cs typeface="Calibri Light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>
                <a:cs typeface="Calibri"/>
              </a:rPr>
              <a:t>A class responsible for representing a user. It hold three instance attributes.</a:t>
            </a:r>
          </a:p>
          <a:p>
            <a:pPr marL="0" indent="0">
              <a:buNone/>
            </a:pPr>
            <a:r>
              <a:rPr lang="en-US" sz="1400">
                <a:cs typeface="Calibri"/>
              </a:rPr>
              <a:t>Instance Attributes:</a:t>
            </a:r>
          </a:p>
          <a:p>
            <a:pPr marL="457200" indent="-457200"/>
            <a:r>
              <a:rPr lang="en-US" sz="1400">
                <a:cs typeface="Calibri"/>
              </a:rPr>
              <a:t>Private Username (String)</a:t>
            </a:r>
          </a:p>
          <a:p>
            <a:pPr marL="457200" indent="-457200"/>
            <a:r>
              <a:rPr lang="en-US" sz="1400">
                <a:cs typeface="Calibri"/>
              </a:rPr>
              <a:t>Private Master password (String)</a:t>
            </a:r>
          </a:p>
          <a:p>
            <a:pPr marL="914400" lvl="1" indent="-342900"/>
            <a:r>
              <a:rPr lang="en-US" sz="1000">
                <a:cs typeface="Calibri"/>
              </a:rPr>
              <a:t>Is encrypted via </a:t>
            </a:r>
            <a:r>
              <a:rPr lang="en-US" sz="1000" err="1">
                <a:cs typeface="Calibri"/>
              </a:rPr>
              <a:t>Encrypter</a:t>
            </a:r>
            <a:r>
              <a:rPr lang="en-US" sz="1000">
                <a:cs typeface="Calibri"/>
              </a:rPr>
              <a:t> class</a:t>
            </a:r>
          </a:p>
          <a:p>
            <a:pPr marL="457200" indent="-457200"/>
            <a:r>
              <a:rPr lang="en-US" sz="1400">
                <a:cs typeface="Calibri"/>
              </a:rPr>
              <a:t>Private vault(ArrayList&lt;Private Info&gt;) - Stores user's private info(e.g. logins, contacts, etc.)</a:t>
            </a:r>
          </a:p>
          <a:p>
            <a:pPr marL="0" indent="0">
              <a:buNone/>
            </a:pP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>
                <a:cs typeface="Calibri"/>
              </a:rPr>
              <a:t>Methods:</a:t>
            </a:r>
          </a:p>
          <a:p>
            <a:r>
              <a:rPr lang="en-US" sz="1400" err="1">
                <a:cs typeface="Calibri"/>
              </a:rPr>
              <a:t>getUsername</a:t>
            </a:r>
            <a:r>
              <a:rPr lang="en-US" sz="1400">
                <a:cs typeface="Calibri"/>
              </a:rPr>
              <a:t>()</a:t>
            </a:r>
          </a:p>
          <a:p>
            <a:r>
              <a:rPr lang="en-US" sz="1400" err="1">
                <a:cs typeface="Calibri"/>
              </a:rPr>
              <a:t>getMasterPassword</a:t>
            </a:r>
            <a:r>
              <a:rPr lang="en-US" sz="1400">
                <a:cs typeface="Calibri"/>
              </a:rPr>
              <a:t>()</a:t>
            </a:r>
          </a:p>
          <a:p>
            <a:r>
              <a:rPr lang="en-US" sz="1400" err="1">
                <a:cs typeface="Calibri"/>
              </a:rPr>
              <a:t>getVault</a:t>
            </a:r>
            <a:r>
              <a:rPr lang="en-US" sz="1400">
                <a:cs typeface="Calibri"/>
              </a:rPr>
              <a:t>()</a:t>
            </a:r>
          </a:p>
          <a:p>
            <a:pPr marL="285750" indent="-285750"/>
            <a:endParaRPr lang="en-US" sz="1400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>
                <a:cs typeface="Calibri" panose="020F0502020204030204"/>
              </a:rPr>
              <a:t>Collaborators:</a:t>
            </a:r>
          </a:p>
          <a:p>
            <a:pPr marL="457200" indent="-457200"/>
            <a:r>
              <a:rPr lang="en-US">
                <a:cs typeface="Calibri" panose="020F0502020204030204"/>
              </a:rPr>
              <a:t>Stores instances of PrivateInfo Class in an Arraylist</a:t>
            </a:r>
            <a:endParaRPr lang="en-US" u="sng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Stored </a:t>
            </a:r>
            <a:r>
              <a:rPr lang="en-US">
                <a:ea typeface="+mn-lt"/>
                <a:cs typeface="+mn-lt"/>
              </a:rPr>
              <a:t>and used </a:t>
            </a:r>
            <a:r>
              <a:rPr lang="en-US">
                <a:cs typeface="Calibri" panose="020F0502020204030204"/>
              </a:rPr>
              <a:t>by </a:t>
            </a:r>
            <a:r>
              <a:rPr lang="en-US" err="1">
                <a:cs typeface="Calibri" panose="020F0502020204030204"/>
              </a:rPr>
              <a:t>AccountManager</a:t>
            </a:r>
            <a:r>
              <a:rPr lang="en-US">
                <a:cs typeface="Calibri" panose="020F0502020204030204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9787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err="1">
                <a:cs typeface="Calibri Light"/>
              </a:rPr>
              <a:t>PrivateInfo</a:t>
            </a:r>
            <a:r>
              <a:rPr lang="en-US">
                <a:cs typeface="Calibri Light"/>
              </a:rPr>
              <a:t> (Entity)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An abstract class for any info that a user may want to store in the program.</a:t>
            </a:r>
            <a:endParaRPr lang="en-US"/>
          </a:p>
          <a:p>
            <a:pPr marL="0" indent="0">
              <a:buNone/>
            </a:pPr>
            <a:r>
              <a:rPr lang="en-US" u="sng">
                <a:cs typeface="Calibri"/>
              </a:rPr>
              <a:t>Instance Variables: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Private info(Hashmap) -&gt; Maps an attribute of an infotype to its value. The attributes used as keys are determined by constructor of subclass(e.g. Login, Contact, etc)</a:t>
            </a:r>
          </a:p>
          <a:p>
            <a:pPr marL="0" indent="0">
              <a:buNone/>
            </a:pPr>
            <a:r>
              <a:rPr lang="en-US" u="sng">
                <a:cs typeface="Calibri"/>
              </a:rPr>
              <a:t>Methods: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Public boolean ChangeInfo(String attribute, String newValue) -&gt; changes value stored at attribute key in this.info.</a:t>
            </a:r>
          </a:p>
          <a:p>
            <a:pPr marL="457200" indent="-457200"/>
            <a:r>
              <a:rPr lang="en-US">
                <a:cs typeface="Calibri"/>
              </a:rPr>
              <a:t>Public String getInfo(String attribute) -&gt; returns value stored at attribute key in this.info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u="sng">
                <a:cs typeface="Calibri"/>
              </a:rPr>
              <a:t>Collaborators:</a:t>
            </a:r>
          </a:p>
          <a:p>
            <a:pPr>
              <a:buNone/>
            </a:pPr>
            <a:r>
              <a:rPr lang="en-US">
                <a:cs typeface="Calibri"/>
              </a:rPr>
              <a:t>- is an abstract parent class to the Login, Note, Address, Contact, and ID classes.</a:t>
            </a:r>
          </a:p>
        </p:txBody>
      </p:sp>
    </p:spTree>
    <p:extLst>
      <p:ext uri="{BB962C8B-B14F-4D97-AF65-F5344CB8AC3E}">
        <p14:creationId xmlns:p14="http://schemas.microsoft.com/office/powerpoint/2010/main" val="92741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AccountManager: 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 class responsible for storing a list of the registered Accounts. It can also create new Accounts, delete old Accounts, and login to an Account's vault.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- private </a:t>
            </a:r>
            <a:r>
              <a:rPr lang="en-US" err="1">
                <a:cs typeface="Calibri"/>
              </a:rPr>
              <a:t>ArrayList</a:t>
            </a:r>
            <a:r>
              <a:rPr lang="en-US">
                <a:cs typeface="Calibri"/>
              </a:rPr>
              <a:t>&lt;Account&gt; Accounts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</a:p>
          <a:p>
            <a:r>
              <a:rPr lang="en-US" err="1">
                <a:cs typeface="Calibri"/>
              </a:rPr>
              <a:t>CreateAccount</a:t>
            </a:r>
            <a:r>
              <a:rPr lang="en-US">
                <a:cs typeface="Calibri"/>
              </a:rPr>
              <a:t>()</a:t>
            </a:r>
          </a:p>
          <a:p>
            <a:r>
              <a:rPr lang="en-US" err="1">
                <a:cs typeface="Calibri"/>
              </a:rPr>
              <a:t>DeleteAccount</a:t>
            </a:r>
            <a:r>
              <a:rPr lang="en-US">
                <a:cs typeface="Calibri"/>
              </a:rPr>
              <a:t>()</a:t>
            </a:r>
          </a:p>
          <a:p>
            <a:r>
              <a:rPr lang="en-US" err="1">
                <a:cs typeface="Calibri"/>
              </a:rPr>
              <a:t>AttemptLogin</a:t>
            </a:r>
            <a:r>
              <a:rPr lang="en-US">
                <a:cs typeface="Calibri"/>
              </a:rPr>
              <a:t>()</a:t>
            </a:r>
          </a:p>
          <a:p>
            <a:pPr lvl="1"/>
            <a:r>
              <a:rPr lang="en-US">
                <a:cs typeface="Calibri"/>
              </a:rPr>
              <a:t>Raises error if fails. If successful, returns a </a:t>
            </a:r>
            <a:r>
              <a:rPr lang="en-US" err="1">
                <a:cs typeface="Calibri"/>
              </a:rPr>
              <a:t>Encrypter</a:t>
            </a:r>
            <a:r>
              <a:rPr lang="en-US">
                <a:cs typeface="Calibri"/>
              </a:rPr>
              <a:t> class storing the key corresponding to the account you logged into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/>
              </a:rPr>
              <a:t>Collaborators:</a:t>
            </a:r>
          </a:p>
          <a:p>
            <a:pPr marL="457200" indent="-457200"/>
            <a:r>
              <a:rPr lang="en-US">
                <a:cs typeface="Calibri"/>
              </a:rPr>
              <a:t>Stored </a:t>
            </a:r>
            <a:r>
              <a:rPr lang="en-US">
                <a:ea typeface="+mn-lt"/>
                <a:cs typeface="+mn-lt"/>
              </a:rPr>
              <a:t>and used </a:t>
            </a:r>
            <a:r>
              <a:rPr lang="en-US">
                <a:cs typeface="Calibri"/>
              </a:rPr>
              <a:t>in </a:t>
            </a:r>
            <a:r>
              <a:rPr lang="en-US" err="1">
                <a:cs typeface="Calibri"/>
              </a:rPr>
              <a:t>PasswordManagerProgram</a:t>
            </a:r>
            <a:r>
              <a:rPr lang="en-US">
                <a:cs typeface="Calibri"/>
              </a:rPr>
              <a:t> Class</a:t>
            </a:r>
          </a:p>
          <a:p>
            <a:pPr marL="457200" indent="-457200"/>
            <a:r>
              <a:rPr lang="en-US">
                <a:cs typeface="Calibri"/>
              </a:rPr>
              <a:t>Stores instances of Account class in an ArrayList</a:t>
            </a:r>
            <a:endParaRPr lang="en-US" u="sng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7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err="1">
                <a:cs typeface="Calibri Light"/>
              </a:rPr>
              <a:t>PrivateInfoManager</a:t>
            </a:r>
            <a:r>
              <a:rPr lang="en-US">
                <a:cs typeface="Calibri Light"/>
              </a:rPr>
              <a:t> 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6440" cy="4351338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class that is responsible for making changes to the PrivateInfo of a specific </a:t>
            </a:r>
            <a:r>
              <a:rPr lang="en-US">
                <a:cs typeface="Calibri"/>
              </a:rPr>
              <a:t>Account.</a:t>
            </a:r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Attribute:</a:t>
            </a:r>
          </a:p>
          <a:p>
            <a:r>
              <a:rPr lang="en-US" dirty="0">
                <a:ea typeface="+mn-lt"/>
                <a:cs typeface="+mn-lt"/>
              </a:rPr>
              <a:t>Private </a:t>
            </a:r>
            <a:r>
              <a:rPr lang="en-US" dirty="0" err="1">
                <a:ea typeface="+mn-lt"/>
                <a:cs typeface="+mn-lt"/>
              </a:rPr>
              <a:t>ArrayList</a:t>
            </a: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&gt;&gt; info</a:t>
            </a:r>
          </a:p>
          <a:p>
            <a:r>
              <a:rPr lang="en-US">
                <a:cs typeface="Calibri"/>
              </a:rPr>
              <a:t>Encrypter encrypter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u="sng">
                <a:cs typeface="Calibri"/>
              </a:rPr>
              <a:t>Methods: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constructor takes an Account and sets this.info to the Account.vault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Methods to create encypted PrivateInfo subclasses(e.g. Login, Contact, etc) user this.encrypter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 err="1">
                <a:cs typeface="Calibri"/>
              </a:rPr>
              <a:t>AddInfo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)</a:t>
            </a:r>
          </a:p>
          <a:p>
            <a:pPr marL="914400" lvl="1" indent="-457200"/>
            <a:r>
              <a:rPr lang="en-US" dirty="0">
                <a:cs typeface="Calibri"/>
              </a:rPr>
              <a:t>Appends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 to this.info.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 is already encrypted</a:t>
            </a:r>
          </a:p>
          <a:p>
            <a:pPr marL="457200" indent="-457200"/>
            <a:r>
              <a:rPr lang="en-US" dirty="0" err="1">
                <a:cs typeface="Calibri"/>
              </a:rPr>
              <a:t>RemoveInfo</a:t>
            </a:r>
            <a:r>
              <a:rPr lang="en-US" dirty="0">
                <a:cs typeface="Calibri"/>
              </a:rPr>
              <a:t>()</a:t>
            </a:r>
          </a:p>
          <a:p>
            <a:pPr marL="457200" indent="-457200"/>
            <a:r>
              <a:rPr lang="en-US" dirty="0" err="1">
                <a:cs typeface="Calibri"/>
              </a:rPr>
              <a:t>SearchInfo</a:t>
            </a:r>
            <a:r>
              <a:rPr lang="en-US" dirty="0">
                <a:cs typeface="Calibri"/>
              </a:rPr>
              <a:t>()</a:t>
            </a:r>
          </a:p>
          <a:p>
            <a:pPr marL="914400" lvl="1" indent="-342900"/>
            <a:r>
              <a:rPr lang="en-US" dirty="0">
                <a:cs typeface="Calibri"/>
              </a:rPr>
              <a:t>Return a specific 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object based on search</a:t>
            </a:r>
          </a:p>
          <a:p>
            <a:pPr marL="457200" indent="-457200"/>
            <a:r>
              <a:rPr lang="en-US" dirty="0" err="1">
                <a:cs typeface="Calibri"/>
              </a:rPr>
              <a:t>PrintAllInfo</a:t>
            </a:r>
            <a:r>
              <a:rPr lang="en-US" dirty="0">
                <a:cs typeface="Calibri"/>
              </a:rPr>
              <a:t>()</a:t>
            </a:r>
          </a:p>
          <a:p>
            <a:pPr marL="457200" indent="-457200"/>
            <a:r>
              <a:rPr lang="en-US" dirty="0" err="1">
                <a:cs typeface="Calibri"/>
              </a:rPr>
              <a:t>EditInfo</a:t>
            </a:r>
            <a:r>
              <a:rPr lang="en-US" dirty="0">
                <a:cs typeface="Calibri"/>
              </a:rPr>
              <a:t>()</a:t>
            </a:r>
          </a:p>
          <a:p>
            <a:pPr marL="914400" lvl="1"/>
            <a:r>
              <a:rPr lang="en-US">
                <a:cs typeface="Calibri"/>
              </a:rPr>
              <a:t>Will likely rely on </a:t>
            </a:r>
            <a:r>
              <a:rPr lang="en-US" err="1">
                <a:cs typeface="Calibri"/>
              </a:rPr>
              <a:t>SearchInfo</a:t>
            </a:r>
            <a:endParaRPr lang="en-US" dirty="0" err="1">
              <a:cs typeface="Calibri"/>
            </a:endParaRPr>
          </a:p>
          <a:p>
            <a:pPr marL="914400" lvl="1" indent="-342900"/>
            <a:r>
              <a:rPr lang="en-US" dirty="0">
                <a:cs typeface="Calibri"/>
              </a:rPr>
              <a:t>Calls setters in 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to edit</a:t>
            </a:r>
          </a:p>
          <a:p>
            <a:pPr marL="914400" lvl="1" indent="-342900"/>
            <a:r>
              <a:rPr lang="en-US" dirty="0">
                <a:cs typeface="Calibri"/>
              </a:rPr>
              <a:t>Takes </a:t>
            </a:r>
            <a:r>
              <a:rPr lang="en-US" dirty="0" err="1">
                <a:cs typeface="Calibri"/>
              </a:rPr>
              <a:t>encrypter</a:t>
            </a:r>
            <a:r>
              <a:rPr lang="en-US" dirty="0">
                <a:cs typeface="Calibri"/>
              </a:rPr>
              <a:t> class as input</a:t>
            </a:r>
          </a:p>
          <a:p>
            <a:pPr marL="914400" lvl="1" indent="-3429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2280" y="1825625"/>
            <a:ext cx="4541520" cy="4351338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Collaborators:</a:t>
            </a:r>
          </a:p>
          <a:p>
            <a:r>
              <a:rPr lang="en-US" dirty="0">
                <a:cs typeface="Calibri"/>
              </a:rPr>
              <a:t>Stored </a:t>
            </a:r>
            <a:r>
              <a:rPr lang="en-US" dirty="0">
                <a:ea typeface="+mn-lt"/>
                <a:cs typeface="+mn-lt"/>
              </a:rPr>
              <a:t>and used </a:t>
            </a:r>
            <a:r>
              <a:rPr lang="en-US">
                <a:cs typeface="Calibri"/>
              </a:rPr>
              <a:t>in PasswordManagerProgram class</a:t>
            </a:r>
          </a:p>
          <a:p>
            <a:r>
              <a:rPr lang="en-US">
                <a:cs typeface="Calibri"/>
              </a:rPr>
              <a:t>Takes Account class as an argument in the constructor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Stores instances PrivateInfo Class in an 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8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Login (</a:t>
            </a:r>
            <a:r>
              <a:rPr lang="en-US">
                <a:ea typeface="+mj-lt"/>
                <a:cs typeface="+mj-lt"/>
              </a:rPr>
              <a:t>Entity</a:t>
            </a:r>
            <a:r>
              <a:rPr lang="en-US">
                <a:cs typeface="Calibri Light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Stores an encrypted login for a website: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Private info (Hashmap) --- 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Constructor that creates instance with specific keys in the inherited info variable. Input keys are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username(String)</a:t>
            </a:r>
            <a:endParaRPr lang="en-US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password(string)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webpage(string)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url(string)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Collaborators:</a:t>
            </a:r>
          </a:p>
          <a:p>
            <a:pPr marL="457200" indent="-457200"/>
            <a:r>
              <a:rPr lang="en-US" dirty="0">
                <a:cs typeface="Calibri"/>
              </a:rPr>
              <a:t>Inherits from the abstract class </a:t>
            </a:r>
            <a:r>
              <a:rPr lang="en-US" dirty="0" err="1">
                <a:cs typeface="Calibri"/>
              </a:rPr>
              <a:t>PrivateInfo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Stored and Used in Account and PrivateInfoManager</a:t>
            </a:r>
          </a:p>
        </p:txBody>
      </p:sp>
    </p:spTree>
    <p:extLst>
      <p:ext uri="{BB962C8B-B14F-4D97-AF65-F5344CB8AC3E}">
        <p14:creationId xmlns:p14="http://schemas.microsoft.com/office/powerpoint/2010/main" val="21174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Note (Entity)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 class to store a singular encrypted note of a user.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Instance Variables: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Methods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title(String) -&gt; title of note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content(string) -&gt; content of note</a:t>
            </a: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cs typeface="Calibri"/>
              </a:rPr>
              <a:t>Collaborators:</a:t>
            </a:r>
          </a:p>
          <a:p>
            <a:pPr marL="457200" indent="-457200"/>
            <a:r>
              <a:rPr lang="en-US">
                <a:cs typeface="Calibri"/>
              </a:rPr>
              <a:t>Inherits from the abstract class </a:t>
            </a:r>
            <a:r>
              <a:rPr lang="en-US" err="1">
                <a:cs typeface="Calibri"/>
              </a:rPr>
              <a:t>PrivateInfo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Stored and Used in Account and PrivateInfoManager</a:t>
            </a:r>
          </a:p>
        </p:txBody>
      </p:sp>
    </p:spTree>
    <p:extLst>
      <p:ext uri="{BB962C8B-B14F-4D97-AF65-F5344CB8AC3E}">
        <p14:creationId xmlns:p14="http://schemas.microsoft.com/office/powerpoint/2010/main" val="355144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ID 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class to store a singular encrypted ID of the user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idType(String)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idNumber(string)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idExpirationData(String)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Collaborators:</a:t>
            </a:r>
          </a:p>
          <a:p>
            <a:pPr marL="457200" indent="-457200">
              <a:buFont typeface="Arial"/>
            </a:pPr>
            <a:r>
              <a:rPr lang="en-US">
                <a:ea typeface="+mn-lt"/>
                <a:cs typeface="+mn-lt"/>
              </a:rPr>
              <a:t>Inherits from the abstract class PrivateInfo</a:t>
            </a:r>
          </a:p>
          <a:p>
            <a:pPr marL="457200" indent="-457200">
              <a:buFont typeface="Arial"/>
            </a:pPr>
            <a:r>
              <a:rPr lang="en-US">
                <a:ea typeface="+mn-lt"/>
                <a:cs typeface="+mn-lt"/>
              </a:rPr>
              <a:t>Stored and Used in Account and PrivateInfoManager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7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Contact(Entity)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class to store a singular encrypted Contact of the user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name(String)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phoneNumber(string)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Address (String)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Collaborators:</a:t>
            </a:r>
          </a:p>
          <a:p>
            <a:pPr marL="457200" indent="-457200">
              <a:buFont typeface="Arial"/>
            </a:pPr>
            <a:r>
              <a:rPr lang="en-US" dirty="0">
                <a:ea typeface="+mn-lt"/>
                <a:cs typeface="+mn-lt"/>
              </a:rPr>
              <a:t>Inherits from the abstract class </a:t>
            </a:r>
            <a:r>
              <a:rPr lang="en-US" dirty="0" err="1">
                <a:ea typeface="+mn-lt"/>
                <a:cs typeface="+mn-lt"/>
              </a:rPr>
              <a:t>PrivateInfo</a:t>
            </a:r>
          </a:p>
          <a:p>
            <a:pPr marL="457200" indent="-457200">
              <a:buFont typeface="Arial"/>
            </a:pPr>
            <a:r>
              <a:rPr lang="en-US">
                <a:ea typeface="+mn-lt"/>
                <a:cs typeface="+mn-lt"/>
              </a:rPr>
              <a:t>Stored and Used in Account and PrivateInfoManager</a:t>
            </a: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5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CRC CARDS</vt:lpstr>
      <vt:lpstr>Account: (Entity)</vt:lpstr>
      <vt:lpstr>PrivateInfo (Entity)</vt:lpstr>
      <vt:lpstr>AccountManager: (Use Case)</vt:lpstr>
      <vt:lpstr>PrivateInfoManager (Use Case)</vt:lpstr>
      <vt:lpstr>Login (Entity)</vt:lpstr>
      <vt:lpstr>Note (Entity)</vt:lpstr>
      <vt:lpstr>ID (Entity)</vt:lpstr>
      <vt:lpstr>Contact(Entity)</vt:lpstr>
      <vt:lpstr>EncryptMaster(Use Case)</vt:lpstr>
      <vt:lpstr>EncryptPrivInfo(Use Case)</vt:lpstr>
      <vt:lpstr>UIMain(User Interface)</vt:lpstr>
      <vt:lpstr>PasswordManagerProgram (Controller)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80</cp:revision>
  <dcterms:created xsi:type="dcterms:W3CDTF">2021-10-06T18:07:17Z</dcterms:created>
  <dcterms:modified xsi:type="dcterms:W3CDTF">2021-10-15T19:22:13Z</dcterms:modified>
</cp:coreProperties>
</file>