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6" r:id="rId2"/>
    <p:sldId id="256" r:id="rId3"/>
    <p:sldId id="258" r:id="rId4"/>
    <p:sldId id="263" r:id="rId5"/>
    <p:sldId id="259" r:id="rId6"/>
    <p:sldId id="265" r:id="rId7"/>
    <p:sldId id="262" r:id="rId8"/>
    <p:sldId id="260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E9E"/>
    <a:srgbClr val="A3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9303-2B6F-49B7-BB42-28B6E966CA0E}" v="282" dt="2021-10-15T01:53:35.392"/>
    <p1510:client id="{19EDF47A-2810-444A-CA47-0AF82416336F}" v="372" dt="2021-10-14T02:48:30.242"/>
    <p1510:client id="{1C366116-4456-4691-8070-58E63721F045}" v="44" dt="2021-10-14T01:14:28.662"/>
    <p1510:client id="{364995CC-A2C9-90BD-306C-1BE6D0A2D14A}" v="123" dt="2021-10-14T01:14:23.114"/>
    <p1510:client id="{3F4E8439-909B-4444-82D7-89B0C3324E63}" v="721" dt="2021-10-15T01:54:19.640"/>
    <p1510:client id="{51926311-71E5-1267-31C0-17D362D0AE94}" v="662" dt="2021-10-14T02:57:18.857"/>
    <p1510:client id="{5A185A93-168C-CC71-1D2E-91EEDA4A4A26}" v="172" dt="2021-10-15T02:03:44.333"/>
    <p1510:client id="{5BA24A41-EFFD-0CC5-AF0C-0A2F5EC13E8F}" v="6" dt="2021-10-15T02:01:41.767"/>
    <p1510:client id="{705DC752-BFCA-4138-ADCB-204C42AF7A21}" v="208" dt="2021-10-14T01:15:03.862"/>
    <p1510:client id="{7F8B1D88-EF39-CBDC-1E88-9E4533466813}" v="242" dt="2021-10-14T02:22:02.401"/>
    <p1510:client id="{8CC503F3-516B-3D86-79B8-C1501829CD07}" v="148" dt="2021-10-14T01:54:31.419"/>
    <p1510:client id="{8E4F1841-6F58-1CBE-1F22-35909B6055E9}" v="2" dt="2021-10-14T02:57:11.026"/>
    <p1510:client id="{9AF738EB-B8C3-9208-0F72-3F3BBE39CF56}" v="64" dt="2021-10-15T02:07:20.412"/>
    <p1510:client id="{9D051D45-0609-A11C-DC05-3C907CABB926}" v="14" dt="2021-10-15T00:55:32.379"/>
    <p1510:client id="{AC7EF344-4271-0BBA-5A68-A581A229F001}" v="1" dt="2021-10-15T21:29:38.843"/>
    <p1510:client id="{CA242803-FA9D-33D0-F427-5DFA8A257502}" v="604" dt="2021-10-16T00:00:23.235"/>
    <p1510:client id="{CA6FE417-F3C3-9FFA-A65A-12D7AA395104}" v="255" dt="2021-10-14T02:48:15.666"/>
    <p1510:client id="{F5577C45-C2D4-3BD8-9081-6519ADCE4351}" v="11" dt="2021-10-12T23:42:17.698"/>
    <p1510:client id="{F8CB7461-25CB-485D-A283-9D4EA6B47EF4}" v="483" dt="2021-10-15T22:39:2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c7ed0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c7ed0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572-C555-4D66-89CD-78492BE6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Fifty-Two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4B34E-B0AB-4D89-B5D3-D7952366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Phase 0 CRC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5A35-7FB5-4A82-A5DB-B51F4FF8BE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How to Navigate</a:t>
            </a:r>
          </a:p>
          <a:p>
            <a:pPr>
              <a:lnSpc>
                <a:spcPct val="114999"/>
              </a:lnSpc>
            </a:pPr>
            <a:r>
              <a:rPr lang="en-US" sz="1400" dirty="0"/>
              <a:t>Cards are organized by Clean Architecture layer</a:t>
            </a:r>
          </a:p>
          <a:p>
            <a:pPr lvl="1">
              <a:lnSpc>
                <a:spcPct val="114999"/>
              </a:lnSpc>
            </a:pPr>
            <a:r>
              <a:rPr lang="en-US" sz="1200" dirty="0"/>
              <a:t>Each slide only contains cards for one layer</a:t>
            </a:r>
          </a:p>
          <a:p>
            <a:pPr>
              <a:lnSpc>
                <a:spcPct val="114999"/>
              </a:lnSpc>
            </a:pPr>
            <a:r>
              <a:rPr lang="en-US" sz="1400" dirty="0"/>
              <a:t>Greyed out cards are not in use for Phase 0</a:t>
            </a:r>
          </a:p>
          <a:p>
            <a:pPr>
              <a:lnSpc>
                <a:spcPct val="114999"/>
              </a:lnSpc>
            </a:pPr>
            <a:r>
              <a:rPr lang="en-US" sz="1400" dirty="0"/>
              <a:t>A diagram of scenario walkthrough is shown on last slide</a:t>
            </a:r>
          </a:p>
        </p:txBody>
      </p:sp>
    </p:spTree>
    <p:extLst>
      <p:ext uri="{BB962C8B-B14F-4D97-AF65-F5344CB8AC3E}">
        <p14:creationId xmlns:p14="http://schemas.microsoft.com/office/powerpoint/2010/main" val="19459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453AD-AB64-4471-AD76-306296B3DAC0}"/>
              </a:ext>
            </a:extLst>
          </p:cNvPr>
          <p:cNvGrpSpPr/>
          <p:nvPr/>
        </p:nvGrpSpPr>
        <p:grpSpPr>
          <a:xfrm>
            <a:off x="2790450" y="1911525"/>
            <a:ext cx="3563100" cy="1982700"/>
            <a:chOff x="2790450" y="1911525"/>
            <a:chExt cx="3563100" cy="1982700"/>
          </a:xfrm>
        </p:grpSpPr>
        <p:sp>
          <p:nvSpPr>
            <p:cNvPr id="55" name="Google Shape;55;p13"/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Name</a:t>
              </a:r>
              <a:endParaRPr b="1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Parent</a:t>
              </a:r>
              <a:endParaRPr sz="1100" b="1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042850" y="21128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Children</a:t>
              </a:r>
              <a:endParaRPr sz="1100" b="1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21919" algn="l" rtl="0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Responsibilities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Collaborators</a:t>
              </a:r>
              <a:endParaRPr sz="1200"/>
            </a:p>
          </p:txBody>
        </p:sp>
        <p:sp>
          <p:nvSpPr>
            <p:cNvPr id="2" name="Google Shape;57;p13">
              <a:extLst>
                <a:ext uri="{FF2B5EF4-FFF2-40B4-BE49-F238E27FC236}">
                  <a16:creationId xmlns:a16="http://schemas.microsoft.com/office/drawing/2014/main" id="{320C346E-4302-49B1-808D-D7E1D03A239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CA Layer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11D0E-90FE-435C-830F-C4D7C27D6063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245B28FF-FCD7-4F2E-94BF-E8B051403AF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;p13">
              <a:extLst>
                <a:ext uri="{FF2B5EF4-FFF2-40B4-BE49-F238E27FC236}">
                  <a16:creationId xmlns:a16="http://schemas.microsoft.com/office/drawing/2014/main" id="{5F28E1A5-BF4B-48E9-9FAA-F538B7E990E1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Player (Abstract)</a:t>
              </a:r>
              <a:endParaRPr lang="en-US"/>
            </a:p>
          </p:txBody>
        </p:sp>
        <p:sp>
          <p:nvSpPr>
            <p:cNvPr id="15" name="Google Shape;57;p13">
              <a:extLst>
                <a:ext uri="{FF2B5EF4-FFF2-40B4-BE49-F238E27FC236}">
                  <a16:creationId xmlns:a16="http://schemas.microsoft.com/office/drawing/2014/main" id="{2B3CC978-8356-4905-9609-53B33779C334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7" name="Google Shape;59;p13">
              <a:extLst>
                <a:ext uri="{FF2B5EF4-FFF2-40B4-BE49-F238E27FC236}">
                  <a16:creationId xmlns:a16="http://schemas.microsoft.com/office/drawing/2014/main" id="{9F1184C8-6FD9-4678-9B57-D7B5BADD88D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player's name and a list of Stat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>
                  <a:highlight>
                    <a:srgbClr val="FFFF00"/>
                  </a:highlight>
                </a:rPr>
                <a:t>Search for specific Stat based on its String name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8" name="Google Shape;60;p13">
              <a:extLst>
                <a:ext uri="{FF2B5EF4-FFF2-40B4-BE49-F238E27FC236}">
                  <a16:creationId xmlns:a16="http://schemas.microsoft.com/office/drawing/2014/main" id="{2F4F1F19-9802-4DFD-B0F4-3EE45CC482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Stat</a:t>
              </a:r>
            </a:p>
          </p:txBody>
        </p:sp>
        <p:sp>
          <p:nvSpPr>
            <p:cNvPr id="19" name="Google Shape;57;p13">
              <a:extLst>
                <a:ext uri="{FF2B5EF4-FFF2-40B4-BE49-F238E27FC236}">
                  <a16:creationId xmlns:a16="http://schemas.microsoft.com/office/drawing/2014/main" id="{941C1FA3-9A1B-44F1-B30D-A1248B382915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0F7D34-9DFC-4FF0-8AED-17784C04CC8B}"/>
              </a:ext>
            </a:extLst>
          </p:cNvPr>
          <p:cNvGrpSpPr/>
          <p:nvPr/>
        </p:nvGrpSpPr>
        <p:grpSpPr>
          <a:xfrm>
            <a:off x="3701" y="3161681"/>
            <a:ext cx="3563100" cy="1982700"/>
            <a:chOff x="2790450" y="1911525"/>
            <a:chExt cx="3563100" cy="1982700"/>
          </a:xfrm>
        </p:grpSpPr>
        <p:sp>
          <p:nvSpPr>
            <p:cNvPr id="23" name="Google Shape;55;p13">
              <a:extLst>
                <a:ext uri="{FF2B5EF4-FFF2-40B4-BE49-F238E27FC236}">
                  <a16:creationId xmlns:a16="http://schemas.microsoft.com/office/drawing/2014/main" id="{D4EA1530-F2D6-4D24-9913-79DBA79B59B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;p13">
              <a:extLst>
                <a:ext uri="{FF2B5EF4-FFF2-40B4-BE49-F238E27FC236}">
                  <a16:creationId xmlns:a16="http://schemas.microsoft.com/office/drawing/2014/main" id="{29414F65-6071-4D1C-B3D9-5FB928EF955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Stat</a:t>
              </a:r>
            </a:p>
          </p:txBody>
        </p:sp>
        <p:sp>
          <p:nvSpPr>
            <p:cNvPr id="25" name="Google Shape;57;p13">
              <a:extLst>
                <a:ext uri="{FF2B5EF4-FFF2-40B4-BE49-F238E27FC236}">
                  <a16:creationId xmlns:a16="http://schemas.microsoft.com/office/drawing/2014/main" id="{D064004A-0A89-43EE-B6DC-ABA623222FE0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382203-A011-4393-98EB-0EEACEFFD7CF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Stat name, description, value and potential limits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Getters and setters for stat values</a:t>
              </a:r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474E2E28-15C6-4FE8-8C7C-1B0F13BDCF89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080C08E8-5282-49E9-87F5-772B4ED6080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3B823B-BBB9-43C9-B8FF-75DA1F950E3A}"/>
              </a:ext>
            </a:extLst>
          </p:cNvPr>
          <p:cNvGrpSpPr/>
          <p:nvPr/>
        </p:nvGrpSpPr>
        <p:grpSpPr>
          <a:xfrm>
            <a:off x="5581042" y="3156363"/>
            <a:ext cx="3563100" cy="1982700"/>
            <a:chOff x="2790450" y="1911525"/>
            <a:chExt cx="3563100" cy="1982700"/>
          </a:xfrm>
        </p:grpSpPr>
        <p:sp>
          <p:nvSpPr>
            <p:cNvPr id="31" name="Google Shape;55;p13">
              <a:extLst>
                <a:ext uri="{FF2B5EF4-FFF2-40B4-BE49-F238E27FC236}">
                  <a16:creationId xmlns:a16="http://schemas.microsoft.com/office/drawing/2014/main" id="{855DF12F-3919-489C-80C0-251513A0D13A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;p13">
              <a:extLst>
                <a:ext uri="{FF2B5EF4-FFF2-40B4-BE49-F238E27FC236}">
                  <a16:creationId xmlns:a16="http://schemas.microsoft.com/office/drawing/2014/main" id="{4891F40F-0440-4AD1-B140-BF2A6755AB58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HumanPlayer</a:t>
              </a:r>
            </a:p>
          </p:txBody>
        </p:sp>
        <p:sp>
          <p:nvSpPr>
            <p:cNvPr id="33" name="Google Shape;57;p13">
              <a:extLst>
                <a:ext uri="{FF2B5EF4-FFF2-40B4-BE49-F238E27FC236}">
                  <a16:creationId xmlns:a16="http://schemas.microsoft.com/office/drawing/2014/main" id="{5F4FC528-59EF-4E84-987A-BC44F2AAF21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34" name="Google Shape;59;p13">
              <a:extLst>
                <a:ext uri="{FF2B5EF4-FFF2-40B4-BE49-F238E27FC236}">
                  <a16:creationId xmlns:a16="http://schemas.microsoft.com/office/drawing/2014/main" id="{39EA04D0-4C9A-41F4-9329-B9DC149BCB72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</a:t>
              </a:r>
              <a:r>
                <a:rPr lang="en" sz="1000" err="1"/>
                <a:t>HumanPlayer's</a:t>
              </a:r>
              <a:r>
                <a:rPr lang="en" sz="1000"/>
                <a:t> inventory of Items and the inventory capacity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Search for specific Item based on its String name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35" name="Google Shape;60;p13">
              <a:extLst>
                <a:ext uri="{FF2B5EF4-FFF2-40B4-BE49-F238E27FC236}">
                  <a16:creationId xmlns:a16="http://schemas.microsoft.com/office/drawing/2014/main" id="{78960F0C-E089-4B65-91C1-C018F5CD045E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Item</a:t>
              </a:r>
            </a:p>
          </p:txBody>
        </p:sp>
        <p:sp>
          <p:nvSpPr>
            <p:cNvPr id="36" name="Google Shape;57;p13">
              <a:extLst>
                <a:ext uri="{FF2B5EF4-FFF2-40B4-BE49-F238E27FC236}">
                  <a16:creationId xmlns:a16="http://schemas.microsoft.com/office/drawing/2014/main" id="{F7D5CBCB-F8F7-47D1-8436-D8C322295CD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427584-F570-4B15-A081-A6146EEC150C}"/>
              </a:ext>
            </a:extLst>
          </p:cNvPr>
          <p:cNvGrpSpPr/>
          <p:nvPr/>
        </p:nvGrpSpPr>
        <p:grpSpPr>
          <a:xfrm>
            <a:off x="5581042" y="-4747"/>
            <a:ext cx="3563100" cy="1982700"/>
            <a:chOff x="2790450" y="1911525"/>
            <a:chExt cx="3563100" cy="1982700"/>
          </a:xfrm>
        </p:grpSpPr>
        <p:sp>
          <p:nvSpPr>
            <p:cNvPr id="38" name="Google Shape;55;p13">
              <a:extLst>
                <a:ext uri="{FF2B5EF4-FFF2-40B4-BE49-F238E27FC236}">
                  <a16:creationId xmlns:a16="http://schemas.microsoft.com/office/drawing/2014/main" id="{47C8988E-4148-4C5B-9ED9-DD58C249729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;p13">
              <a:extLst>
                <a:ext uri="{FF2B5EF4-FFF2-40B4-BE49-F238E27FC236}">
                  <a16:creationId xmlns:a16="http://schemas.microsoft.com/office/drawing/2014/main" id="{2CC2EC88-1BE6-4FA9-B7FA-116683F3570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ComputerPlayer</a:t>
              </a:r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7D450CF-146E-4365-9FC5-085D72FD278A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41" name="Google Shape;59;p13">
              <a:extLst>
                <a:ext uri="{FF2B5EF4-FFF2-40B4-BE49-F238E27FC236}">
                  <a16:creationId xmlns:a16="http://schemas.microsoft.com/office/drawing/2014/main" id="{E7261F32-974E-43DC-AD62-EA16226CDFA1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42" name="Google Shape;60;p13">
              <a:extLst>
                <a:ext uri="{FF2B5EF4-FFF2-40B4-BE49-F238E27FC236}">
                  <a16:creationId xmlns:a16="http://schemas.microsoft.com/office/drawing/2014/main" id="{C2A64791-0EE3-41AA-A33C-0F49506B785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43" name="Google Shape;57;p13">
              <a:extLst>
                <a:ext uri="{FF2B5EF4-FFF2-40B4-BE49-F238E27FC236}">
                  <a16:creationId xmlns:a16="http://schemas.microsoft.com/office/drawing/2014/main" id="{4E2EE4D2-69DC-4E55-AC1F-9E1A6939484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286DA9B-9AF4-4745-B494-9242313A48C5}"/>
              </a:ext>
            </a:extLst>
          </p:cNvPr>
          <p:cNvSpPr/>
          <p:nvPr/>
        </p:nvSpPr>
        <p:spPr>
          <a:xfrm>
            <a:off x="5585084" y="-282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023894-D791-43EC-B34A-D4AD9F4DC643}"/>
              </a:ext>
            </a:extLst>
          </p:cNvPr>
          <p:cNvGrpSpPr/>
          <p:nvPr/>
        </p:nvGrpSpPr>
        <p:grpSpPr>
          <a:xfrm>
            <a:off x="5581778" y="1454323"/>
            <a:ext cx="3563100" cy="1982700"/>
            <a:chOff x="5581778" y="2404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37EDE12D-A29C-4A46-A0F0-078170D070E7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B3C2485F-D77A-498B-A89E-6031BF4C4683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Item (Abstract)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1DCA8E84-3280-4688-9E6F-F32CFD18427A}"/>
                </a:ext>
              </a:extLst>
            </p:cNvPr>
            <p:cNvSpPr/>
            <p:nvPr/>
          </p:nvSpPr>
          <p:spPr>
            <a:xfrm>
              <a:off x="7834178" y="240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1A208A76-8044-4071-B63E-B2D095297888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basic Item data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89C2AE37-6701-4869-9544-ECB9AA6E7FBA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1228F64B-460C-476C-B101-6B41BBE1BE60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28D50-491A-41BE-84C3-DF1C908DF1B1}"/>
              </a:ext>
            </a:extLst>
          </p:cNvPr>
          <p:cNvGrpSpPr/>
          <p:nvPr/>
        </p:nvGrpSpPr>
        <p:grpSpPr>
          <a:xfrm>
            <a:off x="722" y="2403"/>
            <a:ext cx="3563100" cy="1982700"/>
            <a:chOff x="5581778" y="2404"/>
            <a:chExt cx="3563100" cy="1982700"/>
          </a:xfrm>
        </p:grpSpPr>
        <p:sp>
          <p:nvSpPr>
            <p:cNvPr id="35" name="Google Shape;55;p13">
              <a:extLst>
                <a:ext uri="{FF2B5EF4-FFF2-40B4-BE49-F238E27FC236}">
                  <a16:creationId xmlns:a16="http://schemas.microsoft.com/office/drawing/2014/main" id="{22774248-3872-4533-B222-B7C588336A65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;p13">
              <a:extLst>
                <a:ext uri="{FF2B5EF4-FFF2-40B4-BE49-F238E27FC236}">
                  <a16:creationId xmlns:a16="http://schemas.microsoft.com/office/drawing/2014/main" id="{EC4DFC48-375A-42F1-AA04-049AF09085FE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Equipment </a:t>
              </a:r>
              <a:endParaRPr lang="en-US"/>
            </a:p>
          </p:txBody>
        </p:sp>
        <p:sp>
          <p:nvSpPr>
            <p:cNvPr id="38" name="Google Shape;59;p13">
              <a:extLst>
                <a:ext uri="{FF2B5EF4-FFF2-40B4-BE49-F238E27FC236}">
                  <a16:creationId xmlns:a16="http://schemas.microsoft.com/office/drawing/2014/main" id="{F7D5DCE4-4D87-4D61-80EF-99EA59DBB360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33045" indent="-171450">
                <a:buChar char="•"/>
              </a:pPr>
              <a:r>
                <a:rPr lang="en" sz="1000"/>
                <a:t>Store Stat changes when equipped</a:t>
              </a:r>
            </a:p>
          </p:txBody>
        </p:sp>
        <p:sp>
          <p:nvSpPr>
            <p:cNvPr id="39" name="Google Shape;60;p13">
              <a:extLst>
                <a:ext uri="{FF2B5EF4-FFF2-40B4-BE49-F238E27FC236}">
                  <a16:creationId xmlns:a16="http://schemas.microsoft.com/office/drawing/2014/main" id="{D8B1C348-00B4-43DC-BF52-DDCB393B21CC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F30D9B0-B80C-4D5E-B7F2-837124394DF4}"/>
                </a:ext>
              </a:extLst>
            </p:cNvPr>
            <p:cNvSpPr/>
            <p:nvPr/>
          </p:nvSpPr>
          <p:spPr>
            <a:xfrm>
              <a:off x="5584492" y="2999"/>
              <a:ext cx="783850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2968BB-6E3F-4EBD-B17A-E1721D9EFC17}"/>
              </a:ext>
            </a:extLst>
          </p:cNvPr>
          <p:cNvSpPr/>
          <p:nvPr/>
        </p:nvSpPr>
        <p:spPr>
          <a:xfrm>
            <a:off x="13748" y="3133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C7650-B9F7-4131-8132-A56649F185E5}"/>
              </a:ext>
            </a:extLst>
          </p:cNvPr>
          <p:cNvGrpSpPr/>
          <p:nvPr/>
        </p:nvGrpSpPr>
        <p:grpSpPr>
          <a:xfrm>
            <a:off x="13514" y="3145653"/>
            <a:ext cx="3609438" cy="1998146"/>
            <a:chOff x="5581778" y="-13042"/>
            <a:chExt cx="3609438" cy="1998146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FB6A6FD5-75D0-4522-A865-96CF6CA42030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A26AA504-FD51-443F-856C-C58658DC5201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Consumable &lt;I&gt;</a:t>
              </a:r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543C2333-8F24-4160-B2D9-309FF952CA03}"/>
                </a:ext>
              </a:extLst>
            </p:cNvPr>
            <p:cNvSpPr/>
            <p:nvPr/>
          </p:nvSpPr>
          <p:spPr>
            <a:xfrm>
              <a:off x="7880516" y="-13042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Item</a:t>
              </a:r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CD652AF3-B19B-4339-BB87-24286FE52CA4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potential effects</a:t>
              </a:r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B2B93428-2250-4A5E-BCA1-4CD91A5F86C9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0796DF3B-10DF-497A-BAF7-49D40B5A7F55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2CADA080-CCD2-4353-A5FB-F3D17F63583B}"/>
              </a:ext>
            </a:extLst>
          </p:cNvPr>
          <p:cNvSpPr/>
          <p:nvPr/>
        </p:nvSpPr>
        <p:spPr>
          <a:xfrm>
            <a:off x="2287023" y="344"/>
            <a:ext cx="13107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1626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260319-85F3-498A-9FC4-572AAEF241D4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07AF784-5FEB-4651-8827-5F2C35A749F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E799BDD9-9DDD-4171-A16C-009B82FCC934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ItemManager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D8E7C7B8-8B86-4C8F-8282-0F5982FDB019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8AA0F52-4A39-4369-B050-5217AEADD297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search the Items in </a:t>
              </a:r>
              <a:r>
                <a:rPr lang="en" sz="1000" err="1"/>
                <a:t>HumanPlayer's</a:t>
              </a:r>
              <a:r>
                <a:rPr lang="en" sz="1000"/>
                <a:t>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Use the Items in Player's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Add or discard any Item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1C15ACA-DE9B-47CF-93D9-AFB05A09FB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Item</a:t>
              </a:r>
            </a:p>
            <a:p>
              <a:r>
                <a:rPr lang="en" sz="1200"/>
                <a:t>HumanPlayer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963E5F11-139D-44B8-A8E7-282C2BD312C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A793A-14D0-4D01-B7C7-F6BA691A7B5F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7F8CF37-ABCC-4E43-8BC8-E224F4E231C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5B8EB816-5ACB-4533-B470-A38F165A3A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StatManager</a:t>
              </a:r>
              <a:endParaRPr lang="en-US" err="1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9A058384-44B5-43DF-98DF-9FE9E28D4C6C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82DC19D4-3859-481C-BD9B-9C18DDB0071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Stat instances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new Stat based on sharable resource (skill point)</a:t>
              </a:r>
              <a:endParaRPr lang="en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5587424F-35B2-4DEA-B5E5-060B71476877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Stat</a:t>
              </a:r>
              <a:endParaRPr lang="en-US"/>
            </a:p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49772984-840E-4EE9-9703-90AC49BE6E6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E719C-1889-4204-8E98-E7306AC5B302}"/>
              </a:ext>
            </a:extLst>
          </p:cNvPr>
          <p:cNvGrpSpPr/>
          <p:nvPr/>
        </p:nvGrpSpPr>
        <p:grpSpPr>
          <a:xfrm>
            <a:off x="-2416" y="276877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907F5AC1-92C1-4CB6-8B68-580A6352772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40E2CD85-E597-4514-8C29-F6D7F351836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PlayerManager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DB2C432F-1C12-4B0F-8F76-C132A455749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044D06B3-BE2A-44C9-BCEE-8E6FFE84D8FB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Player</a:t>
              </a:r>
              <a:endParaRPr lang="en-US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F61656A5-F747-43DE-A2B6-60717855D12D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5FF74C4D-7352-4588-99AA-F0C5BD056CE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CB9594-F893-46E1-94C6-B1C13AE42CCA}"/>
              </a:ext>
            </a:extLst>
          </p:cNvPr>
          <p:cNvGrpSpPr/>
          <p:nvPr/>
        </p:nvGrpSpPr>
        <p:grpSpPr>
          <a:xfrm>
            <a:off x="5576511" y="2768774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DEDEFE02-4351-421A-A957-15C49D9D25D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EBA3626C-9F4B-4E97-9DCD-B7D9980F92A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err="1"/>
                <a:t>ItemCreator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36A3530E-6938-42C4-8456-E75F7E67C08F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BF3F3362-8C8D-4DFE-AB2F-11D2C415EDFE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items</a:t>
              </a:r>
              <a:endParaRPr lang="en-US"/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A984F021-60F4-4DBB-9096-2C9C32CA7CB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A20A4EA7-6106-40FF-A148-07F349C15C0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789D96-E3FF-4485-9FE7-21CCC3C1E042}"/>
              </a:ext>
            </a:extLst>
          </p:cNvPr>
          <p:cNvSpPr/>
          <p:nvPr/>
        </p:nvSpPr>
        <p:spPr>
          <a:xfrm>
            <a:off x="5576777" y="2765794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027871-963C-4D24-8361-CB223F2C2BEE}"/>
              </a:ext>
            </a:extLst>
          </p:cNvPr>
          <p:cNvGrpSpPr/>
          <p:nvPr/>
        </p:nvGrpSpPr>
        <p:grpSpPr>
          <a:xfrm>
            <a:off x="2491185" y="1475660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CF2388F9-EB8E-4A86-8B11-39B950DE0577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9CFAA9C1-1F27-4A23-A0D3-7F0CDED43AA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Check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743816DE-D425-46C0-BA07-06D34400662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71CF710E-43BD-42DA-91B3-EC4C84E8F09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 dirty="0"/>
                <a:t>Create new Check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 dirty="0"/>
                <a:t>Check against Player attributes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A5A52D5-D377-407C-9348-18F2D81B30A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C5AF024D-D6F9-45CA-B57C-8877F3D7C660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0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77040F-26BF-4437-A8D8-F25DFD0EE50B}"/>
              </a:ext>
            </a:extLst>
          </p:cNvPr>
          <p:cNvGrpSpPr/>
          <p:nvPr/>
        </p:nvGrpSpPr>
        <p:grpSpPr>
          <a:xfrm>
            <a:off x="4388" y="572"/>
            <a:ext cx="3563100" cy="1982699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AE84583-84DD-49C6-AA00-7EE31175E76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12166625-0C80-4D9E-940E-E7C2BC333A0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GameState</a:t>
              </a:r>
              <a:endParaRPr lang="en-US" err="1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58D01454-33B7-4D03-A0BF-203AE6A6C49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CF1E4706-481C-4C78-939C-89D319D2B275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Execute the scripts in GmaeStage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various Manager classes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Examine game status (i.e. player dead or all enemies defeated)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20EDD1A5-C8FE-4C17-9321-58E93DAAD664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err="1"/>
                <a:t>StatManager</a:t>
              </a:r>
              <a:endParaRPr lang="en" sz="1200"/>
            </a:p>
            <a:p>
              <a:r>
                <a:rPr lang="en" sz="1200" err="1"/>
                <a:t>PlayerManager</a:t>
              </a:r>
              <a:endParaRPr lang="en" sz="1200"/>
            </a:p>
            <a:p>
              <a:r>
                <a:rPr lang="en" sz="1200" err="1"/>
                <a:t>ItemManager</a:t>
              </a:r>
              <a:endParaRPr lang="en" sz="1200"/>
            </a:p>
            <a:p>
              <a:r>
                <a:rPr lang="en" sz="1200"/>
                <a:t>GameStage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E7426F09-7FC3-494A-B9AB-FBA255269F1B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9009A-0016-44F3-B71E-AFBAB8959BDD}"/>
              </a:ext>
            </a:extLst>
          </p:cNvPr>
          <p:cNvGrpSpPr/>
          <p:nvPr/>
        </p:nvGrpSpPr>
        <p:grpSpPr>
          <a:xfrm>
            <a:off x="5583317" y="571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053541E6-9E6A-4849-84D7-E4B33BF5EB4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C89996AC-77BB-4B32-A410-E07990B0393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GameStage</a:t>
              </a:r>
              <a:endParaRPr lang="en-US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2B02718C-5803-4587-9491-28F84108F368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F40C13A7-B260-4EFE-9626-99E3E893686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store the prewritten scripts (aka story)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7192C60B-4BB3-4359-9A11-93934A6197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B8318A73-7D89-491D-A245-DDE4D525C3F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54B04-D9C2-4037-B3D2-4403CEF85A57}"/>
              </a:ext>
            </a:extLst>
          </p:cNvPr>
          <p:cNvGrpSpPr/>
          <p:nvPr/>
        </p:nvGrpSpPr>
        <p:grpSpPr>
          <a:xfrm>
            <a:off x="5583317" y="2840211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52F9627A-6A6A-4A8C-8F15-49000E7A13D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887890F4-B973-4FC8-9FD2-5629732F15AF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GameLoader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1CD1529B-041C-40BC-A6F4-5CEE6B8B77D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B5B04DA8-CB43-4A63-A9DF-90B29E5EC1B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Load a previous save file and modify the GameState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4F939837-5B97-4A00-80F7-68F68D9815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447DE5BE-BF48-403A-88DB-400832EE061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B7FBE4-5C49-458B-BE90-EA1CBB84DE35}"/>
              </a:ext>
            </a:extLst>
          </p:cNvPr>
          <p:cNvGrpSpPr/>
          <p:nvPr/>
        </p:nvGrpSpPr>
        <p:grpSpPr>
          <a:xfrm>
            <a:off x="11192" y="2840210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41780BCE-741D-49B9-97F7-4FCB1C5D92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5E001EB4-88D1-4ED9-B298-3DDE1725898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CommandController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920C203A-325D-4EAD-9A84-E62344A07BA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E26E8C76-4DCF-45D4-8132-4E54D32124F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Handle user commands and modify the </a:t>
              </a:r>
              <a:r>
                <a:rPr lang="en" sz="1000" err="1"/>
                <a:t>GameState</a:t>
              </a:r>
              <a:r>
                <a:rPr lang="en" sz="1000"/>
                <a:t> accordingly</a:t>
              </a:r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F980646E-5C53-4D53-A829-3A144D6FE6D8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err="1"/>
                <a:t>GameState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C8B6A950-4276-44F7-BB14-C3F473207FB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48B410-C724-49C4-B2DD-C740833D57C7}"/>
              </a:ext>
            </a:extLst>
          </p:cNvPr>
          <p:cNvSpPr/>
          <p:nvPr/>
        </p:nvSpPr>
        <p:spPr>
          <a:xfrm>
            <a:off x="5585084" y="284803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EAFA7A-6334-4503-BC0D-EA4A1D2A2695}"/>
              </a:ext>
            </a:extLst>
          </p:cNvPr>
          <p:cNvSpPr/>
          <p:nvPr/>
        </p:nvSpPr>
        <p:spPr>
          <a:xfrm>
            <a:off x="16820" y="2839229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739E3BB-3933-46FF-A1DB-372A4F42C685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89D40BD1-FB1F-47FD-93B7-FBACFAB6CA0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E999E50-3E0D-4437-984F-7F63434900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SaveFileIO</a:t>
              </a:r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09DD287-D55B-42F8-BA54-F88A629F0980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Read a save file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Write a save file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515230D3-1F32-4665-B024-5031241978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42906E6E-4550-4292-AD92-612D7789C1F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26435C-6B4D-4BAE-A8EB-0A3ADE063352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CCBBE15-EDA5-4C51-B1D4-FBBD15D84E9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75C9D663-A307-4CEA-8D28-A2E74C44BF6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Console</a:t>
              </a:r>
              <a:endParaRPr lang="en-US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38E232B8-F9BC-44C8-9979-CF8D67E8DD7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Accept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Display text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6B6BBC0A-B7DE-47AE-800C-1E5E383626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C5E88D85-26D9-44BB-881B-63CAD239158A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UI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CE1EE-6134-417D-980D-5ED47957D2F9}"/>
              </a:ext>
            </a:extLst>
          </p:cNvPr>
          <p:cNvGrpSpPr/>
          <p:nvPr/>
        </p:nvGrpSpPr>
        <p:grpSpPr>
          <a:xfrm>
            <a:off x="4387" y="265206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053D96B1-4CAB-4F20-BB0D-ECD5D2EC718C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70DC871C-24F3-4ADE-919D-8FD86B75ED2A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MainLoop</a:t>
              </a:r>
            </a:p>
          </p:txBody>
        </p:sp>
        <p:sp>
          <p:nvSpPr>
            <p:cNvPr id="20" name="Google Shape;59;p13">
              <a:extLst>
                <a:ext uri="{FF2B5EF4-FFF2-40B4-BE49-F238E27FC236}">
                  <a16:creationId xmlns:a16="http://schemas.microsoft.com/office/drawing/2014/main" id="{24EFC3FB-CB0F-4920-B9AF-9954F987465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Initialize </a:t>
              </a:r>
              <a:r>
                <a:rPr lang="en" sz="1000" err="1"/>
                <a:t>GameState</a:t>
              </a:r>
              <a:endParaRPr lang="en" sz="1000"/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Set the games current stage onto the Console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Ask for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End the game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1" name="Google Shape;60;p13">
              <a:extLst>
                <a:ext uri="{FF2B5EF4-FFF2-40B4-BE49-F238E27FC236}">
                  <a16:creationId xmlns:a16="http://schemas.microsoft.com/office/drawing/2014/main" id="{422976A5-740C-43FB-997D-347D5F44F8A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GameState</a:t>
              </a:r>
            </a:p>
          </p:txBody>
        </p:sp>
        <p:sp>
          <p:nvSpPr>
            <p:cNvPr id="22" name="Google Shape;57;p13">
              <a:extLst>
                <a:ext uri="{FF2B5EF4-FFF2-40B4-BE49-F238E27FC236}">
                  <a16:creationId xmlns:a16="http://schemas.microsoft.com/office/drawing/2014/main" id="{D6BC146E-6441-4D03-8626-82057CAD723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6E8904-B6B8-4943-87FE-F52DCBE3D3E4}"/>
              </a:ext>
            </a:extLst>
          </p:cNvPr>
          <p:cNvGrpSpPr/>
          <p:nvPr/>
        </p:nvGrpSpPr>
        <p:grpSpPr>
          <a:xfrm>
            <a:off x="5576512" y="2652689"/>
            <a:ext cx="3563100" cy="1982700"/>
            <a:chOff x="2790450" y="1911525"/>
            <a:chExt cx="3563100" cy="1982700"/>
          </a:xfrm>
        </p:grpSpPr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A7792393-00FA-4749-859C-204738BE7D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7F1F2BE3-A885-4894-A865-A95AC856164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GameEntityLoader</a:t>
              </a:r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27DD0A-6047-4A6B-8B06-BDD7E52B145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61595">
                <a:buSzPts val="1200"/>
                <a:buChar char="●"/>
              </a:pPr>
              <a:r>
                <a:rPr lang="en" sz="1000"/>
                <a:t> Call (something) to set Player and Item properties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94309753-4142-4F14-8704-E9E01F6DD27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C78A723D-369C-4EEF-BA09-EBBCBAA95E7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C96EF9-22B7-4FC0-8145-9C1CC094A36E}"/>
              </a:ext>
            </a:extLst>
          </p:cNvPr>
          <p:cNvSpPr/>
          <p:nvPr/>
        </p:nvSpPr>
        <p:spPr>
          <a:xfrm>
            <a:off x="5585084" y="265531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2A32F-DCD2-4F0D-AF6F-BA8DBAE241A8}"/>
              </a:ext>
            </a:extLst>
          </p:cNvPr>
          <p:cNvSpPr/>
          <p:nvPr/>
        </p:nvSpPr>
        <p:spPr>
          <a:xfrm>
            <a:off x="2990" y="382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8FA9F-957F-45DE-9F66-06317B24C8BD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926CB-9D8E-4D1A-B82F-FD24D7BDDBF5}"/>
              </a:ext>
            </a:extLst>
          </p:cNvPr>
          <p:cNvSpPr/>
          <p:nvPr/>
        </p:nvSpPr>
        <p:spPr>
          <a:xfrm>
            <a:off x="310754" y="891182"/>
            <a:ext cx="1348382" cy="53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MainLoop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EE0F4-7586-4CB7-B768-52CBED40ADB1}"/>
              </a:ext>
            </a:extLst>
          </p:cNvPr>
          <p:cNvSpPr/>
          <p:nvPr/>
        </p:nvSpPr>
        <p:spPr>
          <a:xfrm>
            <a:off x="2427090" y="891182"/>
            <a:ext cx="1366241" cy="1669852"/>
          </a:xfrm>
          <a:prstGeom prst="rect">
            <a:avLst/>
          </a:prstGeom>
          <a:solidFill>
            <a:srgbClr val="A3F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GameState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5F402-7955-44FA-8515-7E54CFB6A742}"/>
              </a:ext>
            </a:extLst>
          </p:cNvPr>
          <p:cNvSpPr/>
          <p:nvPr/>
        </p:nvSpPr>
        <p:spPr>
          <a:xfrm>
            <a:off x="4570214" y="891182"/>
            <a:ext cx="1419819" cy="535782"/>
          </a:xfrm>
          <a:prstGeom prst="rect">
            <a:avLst/>
          </a:prstGeom>
          <a:solidFill>
            <a:srgbClr val="FF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PlayerManager</a:t>
            </a:r>
            <a:endParaRPr lang="en-US" err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ED7C7C-DF25-4490-BA3D-119E2DAB705F}"/>
              </a:ext>
            </a:extLst>
          </p:cNvPr>
          <p:cNvCxnSpPr/>
          <p:nvPr/>
        </p:nvCxnSpPr>
        <p:spPr>
          <a:xfrm flipV="1">
            <a:off x="1656536" y="1164227"/>
            <a:ext cx="772203" cy="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057F0-A81C-4AF3-A242-03C94841D785}"/>
              </a:ext>
            </a:extLst>
          </p:cNvPr>
          <p:cNvCxnSpPr/>
          <p:nvPr/>
        </p:nvCxnSpPr>
        <p:spPr>
          <a:xfrm flipV="1">
            <a:off x="3795824" y="1012296"/>
            <a:ext cx="774015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3AE5B-36DD-40F9-95C1-4F4649C87303}"/>
              </a:ext>
            </a:extLst>
          </p:cNvPr>
          <p:cNvSpPr/>
          <p:nvPr/>
        </p:nvSpPr>
        <p:spPr>
          <a:xfrm>
            <a:off x="6757987" y="891182"/>
            <a:ext cx="1419819" cy="53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HumanPlayer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1A54A-438D-429A-BD9B-10C899BEEB43}"/>
              </a:ext>
            </a:extLst>
          </p:cNvPr>
          <p:cNvSpPr txBox="1"/>
          <p:nvPr/>
        </p:nvSpPr>
        <p:spPr>
          <a:xfrm>
            <a:off x="896370" y="1522079"/>
            <a:ext cx="850280" cy="399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/>
              <a:t>returns input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C1054-E26D-4383-B95A-B50F31AF0FEA}"/>
              </a:ext>
            </a:extLst>
          </p:cNvPr>
          <p:cNvSpPr txBox="1"/>
          <p:nvPr/>
        </p:nvSpPr>
        <p:spPr>
          <a:xfrm>
            <a:off x="3807619" y="762595"/>
            <a:ext cx="7161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initializes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B82DE-499B-4791-B461-E8BF1E1A1231}"/>
              </a:ext>
            </a:extLst>
          </p:cNvPr>
          <p:cNvSpPr/>
          <p:nvPr/>
        </p:nvSpPr>
        <p:spPr>
          <a:xfrm>
            <a:off x="4576858" y="1998671"/>
            <a:ext cx="1419819" cy="535782"/>
          </a:xfrm>
          <a:prstGeom prst="rect">
            <a:avLst/>
          </a:prstGeom>
          <a:solidFill>
            <a:srgbClr val="FF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Arial"/>
              </a:rPr>
              <a:t>StatManager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A0C385-E263-4408-ADD1-AD8A42504AE4}"/>
              </a:ext>
            </a:extLst>
          </p:cNvPr>
          <p:cNvSpPr/>
          <p:nvPr/>
        </p:nvSpPr>
        <p:spPr>
          <a:xfrm>
            <a:off x="292895" y="2016322"/>
            <a:ext cx="1348382" cy="53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Console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C1C0F-F3AF-4F4D-B2C1-25FE14630269}"/>
              </a:ext>
            </a:extLst>
          </p:cNvPr>
          <p:cNvCxnSpPr>
            <a:cxnSpLocks/>
          </p:cNvCxnSpPr>
          <p:nvPr/>
        </p:nvCxnSpPr>
        <p:spPr>
          <a:xfrm>
            <a:off x="576044" y="1439849"/>
            <a:ext cx="4251" cy="57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E5D7B-CCAC-434F-8C21-9AD5B4F1B3FF}"/>
              </a:ext>
            </a:extLst>
          </p:cNvPr>
          <p:cNvCxnSpPr>
            <a:cxnSpLocks/>
          </p:cNvCxnSpPr>
          <p:nvPr/>
        </p:nvCxnSpPr>
        <p:spPr>
          <a:xfrm flipV="1">
            <a:off x="5988788" y="1152678"/>
            <a:ext cx="774015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4C4683-CC3E-4445-BB18-2E3AD9F3FDCC}"/>
              </a:ext>
            </a:extLst>
          </p:cNvPr>
          <p:cNvSpPr txBox="1"/>
          <p:nvPr/>
        </p:nvSpPr>
        <p:spPr>
          <a:xfrm>
            <a:off x="5884290" y="584831"/>
            <a:ext cx="974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Initializes w/ name, empty inventory, and stat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3BBFC-947E-4314-B113-5554EACB9B29}"/>
              </a:ext>
            </a:extLst>
          </p:cNvPr>
          <p:cNvCxnSpPr>
            <a:cxnSpLocks/>
          </p:cNvCxnSpPr>
          <p:nvPr/>
        </p:nvCxnSpPr>
        <p:spPr>
          <a:xfrm flipV="1">
            <a:off x="1352925" y="1423190"/>
            <a:ext cx="4252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E3532B-2F64-4E67-9B41-84EC85EF80A8}"/>
              </a:ext>
            </a:extLst>
          </p:cNvPr>
          <p:cNvSpPr txBox="1"/>
          <p:nvPr/>
        </p:nvSpPr>
        <p:spPr>
          <a:xfrm>
            <a:off x="217885" y="1521618"/>
            <a:ext cx="7429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asks for user input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524F9-98AA-4EA4-A1A8-620FCEC92A13}"/>
              </a:ext>
            </a:extLst>
          </p:cNvPr>
          <p:cNvSpPr txBox="1"/>
          <p:nvPr/>
        </p:nvSpPr>
        <p:spPr>
          <a:xfrm>
            <a:off x="2723167" y="2522375"/>
            <a:ext cx="1102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Reads and executes pre-written </a:t>
            </a:r>
            <a:r>
              <a:rPr lang="en-US" sz="900" dirty="0" err="1"/>
              <a:t>scipts</a:t>
            </a:r>
            <a:r>
              <a:rPr lang="en-US" sz="900" dirty="0"/>
              <a:t> in </a:t>
            </a:r>
            <a:r>
              <a:rPr lang="en-US" sz="900" dirty="0" err="1"/>
              <a:t>GameStage</a:t>
            </a:r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F094-A001-4773-9AB1-A7599DB48B70}"/>
              </a:ext>
            </a:extLst>
          </p:cNvPr>
          <p:cNvSpPr txBox="1"/>
          <p:nvPr/>
        </p:nvSpPr>
        <p:spPr>
          <a:xfrm>
            <a:off x="1592829" y="801067"/>
            <a:ext cx="88271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/>
              <a:t>Initializes</a:t>
            </a:r>
          </a:p>
          <a:p>
            <a:pPr algn="ctr"/>
            <a:r>
              <a:rPr lang="en-US" sz="700" dirty="0"/>
              <a:t>and pass inputs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D9743-EFE8-40D1-BD08-1D595F83A7B7}"/>
              </a:ext>
            </a:extLst>
          </p:cNvPr>
          <p:cNvSpPr txBox="1"/>
          <p:nvPr/>
        </p:nvSpPr>
        <p:spPr>
          <a:xfrm>
            <a:off x="4479421" y="1490884"/>
            <a:ext cx="7161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Asks for new  Stat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EE5B0-8319-42A6-A755-65F30CEB3358}"/>
              </a:ext>
            </a:extLst>
          </p:cNvPr>
          <p:cNvSpPr/>
          <p:nvPr/>
        </p:nvSpPr>
        <p:spPr>
          <a:xfrm>
            <a:off x="6757986" y="1994309"/>
            <a:ext cx="1419819" cy="53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Stat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A4CCF-3952-4463-B28A-1A7992DE54D4}"/>
              </a:ext>
            </a:extLst>
          </p:cNvPr>
          <p:cNvSpPr txBox="1"/>
          <p:nvPr/>
        </p:nvSpPr>
        <p:spPr>
          <a:xfrm>
            <a:off x="5953858" y="2298917"/>
            <a:ext cx="683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Initializes Stat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D44CA9-1C40-4251-B1DD-711C34BDEE1B}"/>
              </a:ext>
            </a:extLst>
          </p:cNvPr>
          <p:cNvCxnSpPr>
            <a:cxnSpLocks/>
          </p:cNvCxnSpPr>
          <p:nvPr/>
        </p:nvCxnSpPr>
        <p:spPr>
          <a:xfrm flipV="1">
            <a:off x="5995433" y="2295677"/>
            <a:ext cx="774015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5AA22F-23B0-45FE-9B2B-F96325BAA6CC}"/>
              </a:ext>
            </a:extLst>
          </p:cNvPr>
          <p:cNvCxnSpPr>
            <a:cxnSpLocks/>
          </p:cNvCxnSpPr>
          <p:nvPr/>
        </p:nvCxnSpPr>
        <p:spPr>
          <a:xfrm flipV="1">
            <a:off x="3801013" y="1215185"/>
            <a:ext cx="774015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9888CC8A-E2FE-465B-8113-7337645FB4B4}"/>
              </a:ext>
            </a:extLst>
          </p:cNvPr>
          <p:cNvCxnSpPr>
            <a:cxnSpLocks/>
          </p:cNvCxnSpPr>
          <p:nvPr/>
        </p:nvCxnSpPr>
        <p:spPr>
          <a:xfrm>
            <a:off x="4830627" y="1447107"/>
            <a:ext cx="6062" cy="5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C015F4-60E5-462E-AB61-14C349D78A4E}"/>
              </a:ext>
            </a:extLst>
          </p:cNvPr>
          <p:cNvSpPr txBox="1"/>
          <p:nvPr/>
        </p:nvSpPr>
        <p:spPr>
          <a:xfrm>
            <a:off x="3762969" y="1209080"/>
            <a:ext cx="8233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asks for new </a:t>
            </a:r>
            <a:r>
              <a:rPr lang="en-US" sz="800" dirty="0" err="1"/>
              <a:t>HumanPlayer</a:t>
            </a:r>
            <a:r>
              <a:rPr lang="en-US" sz="800" dirty="0"/>
              <a:t> with name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D9E40F-2B7E-4022-B35E-F40433206FA7}"/>
              </a:ext>
            </a:extLst>
          </p:cNvPr>
          <p:cNvCxnSpPr>
            <a:cxnSpLocks/>
          </p:cNvCxnSpPr>
          <p:nvPr/>
        </p:nvCxnSpPr>
        <p:spPr>
          <a:xfrm flipV="1">
            <a:off x="3795823" y="2119576"/>
            <a:ext cx="774015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6D7078-BA49-4E64-9ED8-17FCB1C1A86B}"/>
              </a:ext>
            </a:extLst>
          </p:cNvPr>
          <p:cNvSpPr txBox="1"/>
          <p:nvPr/>
        </p:nvSpPr>
        <p:spPr>
          <a:xfrm>
            <a:off x="3825478" y="1923455"/>
            <a:ext cx="7161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initializes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11385A-1B02-4F06-9B7C-A0A5B6A3C787}"/>
              </a:ext>
            </a:extLst>
          </p:cNvPr>
          <p:cNvCxnSpPr>
            <a:cxnSpLocks/>
          </p:cNvCxnSpPr>
          <p:nvPr/>
        </p:nvCxnSpPr>
        <p:spPr>
          <a:xfrm flipV="1">
            <a:off x="5575600" y="1390999"/>
            <a:ext cx="3154" cy="6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1A2AA7-17D0-4891-9F89-844DDCD6F717}"/>
              </a:ext>
            </a:extLst>
          </p:cNvPr>
          <p:cNvSpPr txBox="1"/>
          <p:nvPr/>
        </p:nvSpPr>
        <p:spPr>
          <a:xfrm>
            <a:off x="5211976" y="1497006"/>
            <a:ext cx="7438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/>
              <a:t>Returns Stat instance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B03476-83EA-49BB-9E48-1B31BE03D608}"/>
              </a:ext>
            </a:extLst>
          </p:cNvPr>
          <p:cNvSpPr/>
          <p:nvPr/>
        </p:nvSpPr>
        <p:spPr>
          <a:xfrm>
            <a:off x="2419367" y="3146289"/>
            <a:ext cx="1366241" cy="1669852"/>
          </a:xfrm>
          <a:prstGeom prst="rect">
            <a:avLst/>
          </a:prstGeom>
          <a:solidFill>
            <a:srgbClr val="A3F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GameStage</a:t>
            </a:r>
            <a:endParaRPr lang="en-US" err="1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118F49-B3A0-43AD-A5EC-4FEDF980904B}"/>
              </a:ext>
            </a:extLst>
          </p:cNvPr>
          <p:cNvCxnSpPr>
            <a:cxnSpLocks/>
          </p:cNvCxnSpPr>
          <p:nvPr/>
        </p:nvCxnSpPr>
        <p:spPr>
          <a:xfrm>
            <a:off x="2665831" y="2572712"/>
            <a:ext cx="4252" cy="6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13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416</Words>
  <Application>Microsoft Office PowerPoint</Application>
  <PresentationFormat>On-screen Show (16:9)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Group Fifty-Two</vt:lpstr>
      <vt:lpstr>CRC card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 template</dc:title>
  <dc:creator>Samantha Everett</dc:creator>
  <cp:lastModifiedBy>Samantha Everett</cp:lastModifiedBy>
  <cp:revision>5</cp:revision>
  <dcterms:modified xsi:type="dcterms:W3CDTF">2021-10-16T02:30:02Z</dcterms:modified>
</cp:coreProperties>
</file>