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8a10cc58ba96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148a10cc58ba9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7cd31eb22_3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f7cd31eb2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48a10cc58ba96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148a10cc58ba9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7cd31eb22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f7cd31eb2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7cd31eb22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f7cd31eb2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fca171598183bc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0fca171598183bc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61c0b79479a0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61c0b79479a0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cd31eb22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7cd31eb22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cd31eb22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f7cd31eb2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fca171598183bc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0fca171598183b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8a10cc58ba96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48a10cc58ba9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2dc756e729d4a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52dc756e729d4a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2dc756e729d4a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52dc756e729d4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7cd31eb2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f7cd31eb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55" name="Google Shape;55;p1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Responsibilities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Collaborators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62" name="Google Shape;62;p13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933300" y="852250"/>
            <a:ext cx="4787025" cy="3439006"/>
            <a:chOff x="2201500" y="2267498"/>
            <a:chExt cx="3563100" cy="1982708"/>
          </a:xfrm>
        </p:grpSpPr>
        <p:sp>
          <p:nvSpPr>
            <p:cNvPr id="184" name="Google Shape;184;p2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2201500" y="2267498"/>
              <a:ext cx="3563100" cy="528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TestManager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2201500" y="2795777"/>
              <a:ext cx="2252400" cy="14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 an exam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Get the test created by certain teacher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Add question to a test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Remove question to a test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Grade a test</a:t>
              </a:r>
              <a:endParaRPr sz="1200"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4453807" y="2795806"/>
              <a:ext cx="1310700" cy="14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</p:txBody>
        </p:sp>
      </p:grpSp>
      <p:sp>
        <p:nvSpPr>
          <p:cNvPr id="188" name="Google Shape;188;p22"/>
          <p:cNvSpPr txBox="1"/>
          <p:nvPr>
            <p:ph idx="4294967295" type="title"/>
          </p:nvPr>
        </p:nvSpPr>
        <p:spPr>
          <a:xfrm>
            <a:off x="311700" y="151375"/>
            <a:ext cx="8520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TestManager(use case)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3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94" name="Google Shape;194;p2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Group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teacher who build it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a list of students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the group ID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the group name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Number of group members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some tests with corresponding answers</a:t>
              </a:r>
              <a:endParaRPr sz="1200"/>
            </a:p>
          </p:txBody>
        </p:sp>
      </p:grpSp>
      <p:sp>
        <p:nvSpPr>
          <p:cNvPr id="197" name="Google Shape;197;p23"/>
          <p:cNvSpPr txBox="1"/>
          <p:nvPr>
            <p:ph idx="4294967295" type="title"/>
          </p:nvPr>
        </p:nvSpPr>
        <p:spPr>
          <a:xfrm>
            <a:off x="311700" y="6429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Group(Entity)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5053350" y="2348089"/>
            <a:ext cx="1300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4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204" name="Google Shape;204;p2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GroupManager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 a group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Add students to certain group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Get the list of groups created by certain teacher</a:t>
              </a:r>
              <a:endParaRPr sz="1200"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</p:txBody>
        </p:sp>
      </p:grpSp>
      <p:sp>
        <p:nvSpPr>
          <p:cNvPr id="209" name="Google Shape;209;p24"/>
          <p:cNvSpPr txBox="1"/>
          <p:nvPr>
            <p:ph idx="4294967295" type="title"/>
          </p:nvPr>
        </p:nvSpPr>
        <p:spPr>
          <a:xfrm>
            <a:off x="311700" y="71670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GroupManager(use case)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5"/>
          <p:cNvGrpSpPr/>
          <p:nvPr/>
        </p:nvGrpSpPr>
        <p:grpSpPr>
          <a:xfrm>
            <a:off x="2896232" y="250823"/>
            <a:ext cx="3351522" cy="1680338"/>
            <a:chOff x="2201500" y="2267500"/>
            <a:chExt cx="3563175" cy="1982700"/>
          </a:xfrm>
        </p:grpSpPr>
        <p:sp>
          <p:nvSpPr>
            <p:cNvPr id="215" name="Google Shape;215;p2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581950" y="2267500"/>
              <a:ext cx="3182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Object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000775" y="2468800"/>
              <a:ext cx="27639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Children: teacher,student,g</a:t>
              </a:r>
              <a:r>
                <a:rPr b="1" lang="en" sz="1100"/>
                <a:t>ue</a:t>
              </a: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Username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Password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Email 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Leftover</a:t>
              </a:r>
              <a:r>
                <a:rPr lang="en" sz="1200"/>
                <a:t> </a:t>
              </a:r>
              <a:r>
                <a:rPr lang="en" sz="1200"/>
                <a:t>balance</a:t>
              </a:r>
              <a:endParaRPr sz="1200"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5"/>
          <p:cNvSpPr txBox="1"/>
          <p:nvPr>
            <p:ph idx="4294967295" type="title"/>
          </p:nvPr>
        </p:nvSpPr>
        <p:spPr>
          <a:xfrm>
            <a:off x="239300" y="163475"/>
            <a:ext cx="8014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user(Entity)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3401198" y="206087"/>
            <a:ext cx="57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222" name="Google Shape;222;p25"/>
          <p:cNvCxnSpPr/>
          <p:nvPr/>
        </p:nvCxnSpPr>
        <p:spPr>
          <a:xfrm flipH="1">
            <a:off x="1841805" y="2067353"/>
            <a:ext cx="7716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5"/>
          <p:cNvCxnSpPr/>
          <p:nvPr/>
        </p:nvCxnSpPr>
        <p:spPr>
          <a:xfrm>
            <a:off x="4571988" y="2031199"/>
            <a:ext cx="0" cy="8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5"/>
          <p:cNvCxnSpPr/>
          <p:nvPr/>
        </p:nvCxnSpPr>
        <p:spPr>
          <a:xfrm>
            <a:off x="6441794" y="2067360"/>
            <a:ext cx="7635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5" name="Google Shape;225;p25"/>
          <p:cNvGrpSpPr/>
          <p:nvPr/>
        </p:nvGrpSpPr>
        <p:grpSpPr>
          <a:xfrm>
            <a:off x="239295" y="3153443"/>
            <a:ext cx="2191663" cy="1577238"/>
            <a:chOff x="2201500" y="2267500"/>
            <a:chExt cx="3563100" cy="1982700"/>
          </a:xfrm>
        </p:grpSpPr>
        <p:sp>
          <p:nvSpPr>
            <p:cNvPr id="226" name="Google Shape;226;p2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Teacher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453798" y="2368144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b="1" lang="en" sz="1100"/>
                <a:t>User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Created groups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Purchased ads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Owned test</a:t>
              </a:r>
              <a:endParaRPr sz="1200"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TeacherMananger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25"/>
          <p:cNvGrpSpPr/>
          <p:nvPr/>
        </p:nvGrpSpPr>
        <p:grpSpPr>
          <a:xfrm>
            <a:off x="2810765" y="3153440"/>
            <a:ext cx="3222468" cy="1577238"/>
            <a:chOff x="2201500" y="2267500"/>
            <a:chExt cx="3563100" cy="1982700"/>
          </a:xfrm>
        </p:grpSpPr>
        <p:sp>
          <p:nvSpPr>
            <p:cNvPr id="232" name="Google Shape;232;p2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Student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b="1" lang="en" sz="1100"/>
                <a:t>u</a:t>
              </a: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Store Group joined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Current level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StoreWords learnt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balance</a:t>
              </a:r>
              <a:endParaRPr sz="1200"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25"/>
          <p:cNvGrpSpPr/>
          <p:nvPr/>
        </p:nvGrpSpPr>
        <p:grpSpPr>
          <a:xfrm>
            <a:off x="6193985" y="3153439"/>
            <a:ext cx="2822332" cy="1577238"/>
            <a:chOff x="2201500" y="2267500"/>
            <a:chExt cx="3563100" cy="1982700"/>
          </a:xfrm>
        </p:grpSpPr>
        <p:sp>
          <p:nvSpPr>
            <p:cNvPr id="239" name="Google Shape;239;p2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Guest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b="1" lang="en" sz="1100"/>
                <a:t>User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words learnt</a:t>
              </a:r>
              <a:endParaRPr sz="1200"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GuestMananger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6"/>
          <p:cNvGrpSpPr/>
          <p:nvPr/>
        </p:nvGrpSpPr>
        <p:grpSpPr>
          <a:xfrm>
            <a:off x="2619425" y="574242"/>
            <a:ext cx="4377626" cy="1839983"/>
            <a:chOff x="2201499" y="1836792"/>
            <a:chExt cx="3563101" cy="2413408"/>
          </a:xfrm>
        </p:grpSpPr>
        <p:sp>
          <p:nvSpPr>
            <p:cNvPr id="250" name="Google Shape;250;p26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201499" y="1836792"/>
              <a:ext cx="3563100" cy="843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UserManager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453900" y="2339383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Children: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StudentManager</a:t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TeacherManager</a:t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GuestManager</a:t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201499" y="2679695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Set password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Set name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Set email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Set balance</a:t>
              </a:r>
              <a:endParaRPr sz="1200"/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453898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56" name="Google Shape;256;p26"/>
          <p:cNvSpPr txBox="1"/>
          <p:nvPr>
            <p:ph idx="4294967295" type="title"/>
          </p:nvPr>
        </p:nvSpPr>
        <p:spPr>
          <a:xfrm>
            <a:off x="205675" y="3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UserManager(use case)</a:t>
            </a:r>
            <a:endParaRPr/>
          </a:p>
        </p:txBody>
      </p:sp>
      <p:grpSp>
        <p:nvGrpSpPr>
          <p:cNvPr id="257" name="Google Shape;257;p26"/>
          <p:cNvGrpSpPr/>
          <p:nvPr/>
        </p:nvGrpSpPr>
        <p:grpSpPr>
          <a:xfrm>
            <a:off x="-50" y="3160800"/>
            <a:ext cx="2985878" cy="1982700"/>
            <a:chOff x="2201500" y="2267500"/>
            <a:chExt cx="3563101" cy="1982700"/>
          </a:xfrm>
        </p:grpSpPr>
        <p:sp>
          <p:nvSpPr>
            <p:cNvPr id="258" name="Google Shape;258;p26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TeacherManager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3982901" y="2417700"/>
              <a:ext cx="1781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 group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Purchase ads</a:t>
              </a:r>
              <a:endParaRPr sz="1200">
                <a:solidFill>
                  <a:schemeClr val="dk1"/>
                </a:solidFill>
              </a:endParaRPr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Purchase test or make test</a:t>
              </a:r>
              <a:endParaRPr sz="1200">
                <a:solidFill>
                  <a:schemeClr val="dk1"/>
                </a:solidFill>
              </a:endParaRPr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Create teacher account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Group Manager</a:t>
              </a:r>
              <a:endParaRPr sz="1200"/>
            </a:p>
          </p:txBody>
        </p:sp>
      </p:grpSp>
      <p:grpSp>
        <p:nvGrpSpPr>
          <p:cNvPr id="264" name="Google Shape;264;p26"/>
          <p:cNvGrpSpPr/>
          <p:nvPr/>
        </p:nvGrpSpPr>
        <p:grpSpPr>
          <a:xfrm>
            <a:off x="3087019" y="3160800"/>
            <a:ext cx="3031485" cy="1982700"/>
            <a:chOff x="2201500" y="2267500"/>
            <a:chExt cx="3563100" cy="1982700"/>
          </a:xfrm>
        </p:grpSpPr>
        <p:sp>
          <p:nvSpPr>
            <p:cNvPr id="265" name="Google Shape;265;p26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StudentManager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105496" y="2426525"/>
              <a:ext cx="16590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Join a group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Change Student’s level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 student account</a:t>
              </a:r>
              <a:endParaRPr sz="1200"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26"/>
          <p:cNvGrpSpPr/>
          <p:nvPr/>
        </p:nvGrpSpPr>
        <p:grpSpPr>
          <a:xfrm>
            <a:off x="6219709" y="3160800"/>
            <a:ext cx="2924380" cy="1982700"/>
            <a:chOff x="2201500" y="2267500"/>
            <a:chExt cx="3563275" cy="1982700"/>
          </a:xfrm>
        </p:grpSpPr>
        <p:sp>
          <p:nvSpPr>
            <p:cNvPr id="271" name="Google Shape;271;p26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GuestManager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 guest account</a:t>
              </a:r>
              <a:endParaRPr sz="1200"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Guest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129175" y="2417700"/>
              <a:ext cx="16356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b="1" lang="en" sz="1100"/>
                <a:t>UserManager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6" name="Google Shape;276;p26"/>
          <p:cNvCxnSpPr/>
          <p:nvPr/>
        </p:nvCxnSpPr>
        <p:spPr>
          <a:xfrm flipH="1">
            <a:off x="1864025" y="2535575"/>
            <a:ext cx="7599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6"/>
          <p:cNvCxnSpPr/>
          <p:nvPr/>
        </p:nvCxnSpPr>
        <p:spPr>
          <a:xfrm>
            <a:off x="4647100" y="2500250"/>
            <a:ext cx="177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6"/>
          <p:cNvCxnSpPr/>
          <p:nvPr/>
        </p:nvCxnSpPr>
        <p:spPr>
          <a:xfrm>
            <a:off x="6785125" y="2544425"/>
            <a:ext cx="7332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7"/>
          <p:cNvGrpSpPr/>
          <p:nvPr/>
        </p:nvGrpSpPr>
        <p:grpSpPr>
          <a:xfrm>
            <a:off x="1974545" y="1686878"/>
            <a:ext cx="5464726" cy="3231999"/>
            <a:chOff x="2201500" y="2267500"/>
            <a:chExt cx="3563100" cy="1982700"/>
          </a:xfrm>
        </p:grpSpPr>
        <p:sp>
          <p:nvSpPr>
            <p:cNvPr id="284" name="Google Shape;284;p27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UserController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2201507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Display the account detail of the user(name, email, fund, password)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Display the level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Display the word learnt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Pass the input to UserController</a:t>
              </a:r>
              <a:endParaRPr sz="1200"/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4453898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89" name="Google Shape;289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Userinterface(interface)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Question(Entity)</a:t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2495482" y="1787328"/>
            <a:ext cx="3563100" cy="1982700"/>
            <a:chOff x="2201500" y="2267500"/>
            <a:chExt cx="3563100" cy="1982700"/>
          </a:xfrm>
        </p:grpSpPr>
        <p:sp>
          <p:nvSpPr>
            <p:cNvPr id="69" name="Google Shape;69;p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Question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Store questions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answers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Score the question and get a score</a:t>
              </a:r>
              <a:endParaRPr sz="120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Collaborators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>
            <a:off x="2322144" y="1395862"/>
            <a:ext cx="3950409" cy="2551338"/>
            <a:chOff x="2201500" y="2267500"/>
            <a:chExt cx="3563100" cy="1982700"/>
          </a:xfrm>
        </p:grpSpPr>
        <p:sp>
          <p:nvSpPr>
            <p:cNvPr id="80" name="Google Shape;80;p1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Word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Store Meaning(in different languages)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Example Sentence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Level of difficulty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Spelling(in English)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Word(Entity)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1704982" y="1692113"/>
            <a:ext cx="5421969" cy="2948473"/>
            <a:chOff x="2201500" y="2267500"/>
            <a:chExt cx="3563100" cy="1982700"/>
          </a:xfrm>
        </p:grpSpPr>
        <p:sp>
          <p:nvSpPr>
            <p:cNvPr id="92" name="Google Shape;92;p16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Word 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Generate a list of a certain number of words for a certain level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Translate word from one language to another</a:t>
              </a:r>
              <a:endParaRPr sz="1200"/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FileManager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97" name="Google Shape;97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 Manager(use case)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03" name="Google Shape;103;p17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Object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Store </a:t>
              </a:r>
              <a:r>
                <a:rPr lang="en" sz="1200"/>
                <a:t>words from a file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questions from a file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user list from a file</a:t>
              </a:r>
              <a:endParaRPr sz="1200"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09" name="Google Shape;109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File(Entity)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15" name="Google Shape;115;p18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FileManager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Object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Generate words from a file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Generate questions from a file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Generate user list from a file</a:t>
              </a:r>
              <a:endParaRPr sz="1200"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WordManager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UserManager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TestManager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21" name="Google Shape;121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FileManager(use case)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9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27" name="Google Shape;127;p1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IDcreater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User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create an ID for each user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IDcreater(interface)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Answer(Entity)</a:t>
            </a:r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39" name="Google Shape;139;p2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Answer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Show student’s answer of the test</a:t>
              </a:r>
              <a:endParaRPr sz="1200"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Students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1"/>
          <p:cNvGrpSpPr/>
          <p:nvPr/>
        </p:nvGrpSpPr>
        <p:grpSpPr>
          <a:xfrm>
            <a:off x="2629650" y="196375"/>
            <a:ext cx="3625112" cy="2089588"/>
            <a:chOff x="2201486" y="2267491"/>
            <a:chExt cx="3563114" cy="1982719"/>
          </a:xfrm>
        </p:grpSpPr>
        <p:sp>
          <p:nvSpPr>
            <p:cNvPr id="149" name="Google Shape;149;p21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2201486" y="2267491"/>
              <a:ext cx="3563100" cy="475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Test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453796" y="2422392"/>
              <a:ext cx="13107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Object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Children: Quiz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Exam 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201486" y="2743010"/>
              <a:ext cx="2478000" cy="150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-11556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Stores the time limit for the test</a:t>
              </a:r>
              <a:endParaRPr sz="1100"/>
            </a:p>
            <a:p>
              <a:pPr indent="-11556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Stores the name of the test</a:t>
              </a:r>
              <a:endParaRPr sz="1100"/>
            </a:p>
            <a:p>
              <a:pPr indent="-11556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Stores Test’s author</a:t>
              </a:r>
              <a:endParaRPr sz="1100"/>
            </a:p>
            <a:p>
              <a:pPr indent="-11556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Stores the price of the test</a:t>
              </a:r>
              <a:endParaRPr sz="1100"/>
            </a:p>
            <a:p>
              <a:pPr indent="-11556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Stores the </a:t>
              </a:r>
              <a:r>
                <a:rPr lang="en" sz="1100"/>
                <a:t>score</a:t>
              </a:r>
              <a:r>
                <a:rPr lang="en" sz="1100"/>
                <a:t> of the test</a:t>
              </a:r>
              <a:endParaRPr sz="1100"/>
            </a:p>
            <a:p>
              <a:pPr indent="-11556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Stores </a:t>
              </a:r>
              <a:r>
                <a:rPr lang="en" sz="1100">
                  <a:solidFill>
                    <a:schemeClr val="dk1"/>
                  </a:solidFill>
                </a:rPr>
                <a:t>a</a:t>
              </a:r>
              <a:r>
                <a:rPr lang="en" sz="1100">
                  <a:solidFill>
                    <a:schemeClr val="dk1"/>
                  </a:solidFill>
                </a:rPr>
                <a:t>uthor (who made the test)</a:t>
              </a:r>
              <a:endParaRPr sz="1100"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4679395" y="2742986"/>
              <a:ext cx="1085100" cy="150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</p:txBody>
        </p:sp>
      </p:grpSp>
      <p:sp>
        <p:nvSpPr>
          <p:cNvPr id="154" name="Google Shape;154;p21"/>
          <p:cNvSpPr txBox="1"/>
          <p:nvPr>
            <p:ph idx="4294967295" type="title"/>
          </p:nvPr>
        </p:nvSpPr>
        <p:spPr>
          <a:xfrm>
            <a:off x="311700" y="196375"/>
            <a:ext cx="21531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Test(Entity)</a:t>
            </a:r>
            <a:endParaRPr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51645" y="3060075"/>
            <a:ext cx="2695841" cy="1882375"/>
            <a:chOff x="2201500" y="2267500"/>
            <a:chExt cx="3563100" cy="1982700"/>
          </a:xfrm>
        </p:grpSpPr>
        <p:sp>
          <p:nvSpPr>
            <p:cNvPr id="156" name="Google Shape;156;p21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Diagnostic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Stores questions that generated randomly and included different levels.</a:t>
              </a:r>
              <a:endParaRPr sz="1200"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</p:txBody>
        </p:sp>
      </p:grpSp>
      <p:cxnSp>
        <p:nvCxnSpPr>
          <p:cNvPr id="162" name="Google Shape;162;p21"/>
          <p:cNvCxnSpPr/>
          <p:nvPr/>
        </p:nvCxnSpPr>
        <p:spPr>
          <a:xfrm flipH="1">
            <a:off x="1687575" y="2562075"/>
            <a:ext cx="795000" cy="3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3" name="Google Shape;163;p21"/>
          <p:cNvGrpSpPr/>
          <p:nvPr/>
        </p:nvGrpSpPr>
        <p:grpSpPr>
          <a:xfrm>
            <a:off x="2967105" y="3095479"/>
            <a:ext cx="3052508" cy="1882375"/>
            <a:chOff x="2201500" y="2267500"/>
            <a:chExt cx="3563100" cy="1982700"/>
          </a:xfrm>
        </p:grpSpPr>
        <p:sp>
          <p:nvSpPr>
            <p:cNvPr id="164" name="Google Shape;164;p21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PeriodTests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2201502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Stores questions that in certain level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</p:txBody>
        </p:sp>
      </p:grpSp>
      <p:cxnSp>
        <p:nvCxnSpPr>
          <p:cNvPr id="170" name="Google Shape;170;p21"/>
          <p:cNvCxnSpPr/>
          <p:nvPr/>
        </p:nvCxnSpPr>
        <p:spPr>
          <a:xfrm flipH="1">
            <a:off x="4591511" y="2324544"/>
            <a:ext cx="540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1" name="Google Shape;171;p21"/>
          <p:cNvGrpSpPr/>
          <p:nvPr/>
        </p:nvGrpSpPr>
        <p:grpSpPr>
          <a:xfrm>
            <a:off x="6136905" y="3095375"/>
            <a:ext cx="2942408" cy="1882375"/>
            <a:chOff x="2201500" y="2267500"/>
            <a:chExt cx="3563100" cy="1982700"/>
          </a:xfrm>
        </p:grpSpPr>
        <p:sp>
          <p:nvSpPr>
            <p:cNvPr id="172" name="Google Shape;172;p21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Quiz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Just basic word translation quiz generated for self learning.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" name="Google Shape;178;p21"/>
          <p:cNvCxnSpPr/>
          <p:nvPr/>
        </p:nvCxnSpPr>
        <p:spPr>
          <a:xfrm>
            <a:off x="6414050" y="2509075"/>
            <a:ext cx="8658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