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61c0b79479a0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61c0b79479a0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48a10cc58ba9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148a10cc58ba9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7cd31eb2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f7cd31eb2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7cd31eb2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f7cd31eb22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fca171598183bc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30fca171598183bc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cd31eb22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f7cd31eb22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cd31eb22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f7cd31eb22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8a10cc58ba9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148a10cc58ba96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2dc756e729d4a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52dc756e729d4a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2dc756e729d4a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52dc756e729d4a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cd31eb2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7cd31eb2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8a10cc58ba9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148a10cc58ba9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cd31eb22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f7cd31eb22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Question(Entity)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1293913" y="1584052"/>
            <a:ext cx="5411636" cy="2585837"/>
            <a:chOff x="2201500" y="2267500"/>
            <a:chExt cx="3563100" cy="1982700"/>
          </a:xfrm>
        </p:grpSpPr>
        <p:sp>
          <p:nvSpPr>
            <p:cNvPr id="69" name="Google Shape;69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Question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Attributes: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questions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answers</a:t>
              </a:r>
              <a:endParaRPr sz="1200">
                <a:solidFill>
                  <a:schemeClr val="dk1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Score the question and get a score</a:t>
              </a:r>
              <a:endParaRPr sz="12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2216220" y="1448806"/>
            <a:ext cx="4869332" cy="3063668"/>
            <a:chOff x="2201500" y="2267500"/>
            <a:chExt cx="3563100" cy="1982700"/>
          </a:xfrm>
        </p:grpSpPr>
        <p:sp>
          <p:nvSpPr>
            <p:cNvPr id="192" name="Google Shape;192;p2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GroupManager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Create a group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Add students to certain group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Get the list of groups created by certain teacher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</p:txBody>
        </p:sp>
      </p:grpSp>
      <p:sp>
        <p:nvSpPr>
          <p:cNvPr id="197" name="Google Shape;197;p23"/>
          <p:cNvSpPr txBox="1">
            <a:spLocks noGrp="1"/>
          </p:cNvSpPr>
          <p:nvPr>
            <p:ph type="title" idx="4294967295"/>
          </p:nvPr>
        </p:nvSpPr>
        <p:spPr>
          <a:xfrm>
            <a:off x="311700" y="71670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GroupManager(use case)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4"/>
          <p:cNvGrpSpPr/>
          <p:nvPr/>
        </p:nvGrpSpPr>
        <p:grpSpPr>
          <a:xfrm>
            <a:off x="2376499" y="250808"/>
            <a:ext cx="4478923" cy="1780266"/>
            <a:chOff x="2201491" y="2267500"/>
            <a:chExt cx="3563184" cy="1982700"/>
          </a:xfrm>
        </p:grpSpPr>
        <p:sp>
          <p:nvSpPr>
            <p:cNvPr id="203" name="Google Shape;203;p2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581950" y="2267500"/>
              <a:ext cx="3182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000775" y="2468800"/>
              <a:ext cx="27639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 teacher,student,g</a:t>
              </a:r>
              <a:r>
                <a:rPr lang="en" sz="1100" b="1"/>
                <a:t>ue</a:t>
              </a: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201491" y="2679695"/>
              <a:ext cx="24600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Attributes: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Store Username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Store Password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Store Email 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Leftover balance</a:t>
              </a:r>
              <a:endParaRPr sz="1000">
                <a:solidFill>
                  <a:schemeClr val="dk1"/>
                </a:solidFill>
              </a:endParaRPr>
            </a:p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Methods: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Getter and Setter for all the above attributes </a:t>
              </a:r>
              <a:endParaRPr sz="1200"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661495" y="2679695"/>
              <a:ext cx="11031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4"/>
          <p:cNvSpPr txBox="1">
            <a:spLocks noGrp="1"/>
          </p:cNvSpPr>
          <p:nvPr>
            <p:ph type="title" idx="4294967295"/>
          </p:nvPr>
        </p:nvSpPr>
        <p:spPr>
          <a:xfrm>
            <a:off x="239300" y="163475"/>
            <a:ext cx="80142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user(Entity)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3401198" y="206087"/>
            <a:ext cx="57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210" name="Google Shape;210;p24"/>
          <p:cNvCxnSpPr/>
          <p:nvPr/>
        </p:nvCxnSpPr>
        <p:spPr>
          <a:xfrm flipH="1">
            <a:off x="1841805" y="2067353"/>
            <a:ext cx="771600" cy="5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4571988" y="2031199"/>
            <a:ext cx="45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6441794" y="2067360"/>
            <a:ext cx="4404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3" name="Google Shape;213;p24"/>
          <p:cNvGrpSpPr/>
          <p:nvPr/>
        </p:nvGrpSpPr>
        <p:grpSpPr>
          <a:xfrm>
            <a:off x="103" y="2774025"/>
            <a:ext cx="2774230" cy="1956535"/>
            <a:chOff x="2201500" y="2267500"/>
            <a:chExt cx="3563100" cy="1982707"/>
          </a:xfrm>
        </p:grpSpPr>
        <p:sp>
          <p:nvSpPr>
            <p:cNvPr id="214" name="Google Shape;214;p2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Teacher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453798" y="2368144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lang="en" sz="1100" b="1"/>
                <a:t>User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201530" y="2679707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Attributes: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Created groups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Purchased ads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Owned test</a:t>
              </a:r>
              <a:endParaRPr sz="900">
                <a:solidFill>
                  <a:schemeClr val="dk1"/>
                </a:solidFill>
              </a:endParaRPr>
            </a:p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Methods: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Getter for all the above attributes </a:t>
              </a:r>
              <a:endParaRPr sz="900"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TeacherMananger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4"/>
          <p:cNvGrpSpPr/>
          <p:nvPr/>
        </p:nvGrpSpPr>
        <p:grpSpPr>
          <a:xfrm>
            <a:off x="2810770" y="2774128"/>
            <a:ext cx="3222468" cy="1956528"/>
            <a:chOff x="2201500" y="2267500"/>
            <a:chExt cx="3563100" cy="1982700"/>
          </a:xfrm>
        </p:grpSpPr>
        <p:sp>
          <p:nvSpPr>
            <p:cNvPr id="220" name="Google Shape;220;p2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Student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lang="en" sz="1100" b="1"/>
                <a:t>u</a:t>
              </a: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Attributes: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 Group joined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 Current level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 Words learnt</a:t>
              </a:r>
              <a:endParaRPr sz="900">
                <a:solidFill>
                  <a:schemeClr val="dk1"/>
                </a:solidFill>
              </a:endParaRPr>
            </a:p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Methods: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Getter for all the above attributes</a:t>
              </a:r>
              <a:endParaRPr sz="1200"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6069755" y="2774228"/>
            <a:ext cx="2946684" cy="1956528"/>
            <a:chOff x="2201500" y="2267500"/>
            <a:chExt cx="3563100" cy="1982700"/>
          </a:xfrm>
        </p:grpSpPr>
        <p:sp>
          <p:nvSpPr>
            <p:cNvPr id="227" name="Google Shape;227;p2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Guest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lang="en" sz="1100" b="1"/>
                <a:t>User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Attributes: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 words learnt</a:t>
              </a:r>
              <a:endParaRPr sz="900">
                <a:solidFill>
                  <a:schemeClr val="dk1"/>
                </a:solidFill>
              </a:endParaRPr>
            </a:p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Methods: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Getter for the above attribute</a:t>
              </a:r>
              <a:endParaRPr sz="1200"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GuestMananger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5"/>
          <p:cNvGrpSpPr/>
          <p:nvPr/>
        </p:nvGrpSpPr>
        <p:grpSpPr>
          <a:xfrm>
            <a:off x="2619425" y="574242"/>
            <a:ext cx="4377626" cy="1839983"/>
            <a:chOff x="2201499" y="1836792"/>
            <a:chExt cx="3563101" cy="2413408"/>
          </a:xfrm>
        </p:grpSpPr>
        <p:sp>
          <p:nvSpPr>
            <p:cNvPr id="238" name="Google Shape;238;p2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2201499" y="1836792"/>
              <a:ext cx="3563100" cy="843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UserManager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453900" y="2339383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/>
                <a:t>StudentManager</a:t>
              </a:r>
              <a:endParaRPr sz="1100" b="1"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/>
                <a:t>TeacherManager</a:t>
              </a:r>
              <a:endParaRPr sz="1100" b="1"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/>
                <a:t>GuestManager</a:t>
              </a:r>
              <a:endParaRPr sz="1100" b="1"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2201499" y="267969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Reset password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Reset name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Reset email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Reset balance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/>
            </a:p>
          </p:txBody>
        </p:sp>
      </p:grpSp>
      <p:sp>
        <p:nvSpPr>
          <p:cNvPr id="244" name="Google Shape;244;p25"/>
          <p:cNvSpPr txBox="1">
            <a:spLocks noGrp="1"/>
          </p:cNvSpPr>
          <p:nvPr>
            <p:ph type="title" idx="4294967295"/>
          </p:nvPr>
        </p:nvSpPr>
        <p:spPr>
          <a:xfrm>
            <a:off x="205675" y="3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UserManager(use case)</a:t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48" y="3074440"/>
            <a:ext cx="2985878" cy="2068947"/>
            <a:chOff x="2201500" y="2267500"/>
            <a:chExt cx="3563101" cy="1982700"/>
          </a:xfrm>
        </p:grpSpPr>
        <p:sp>
          <p:nvSpPr>
            <p:cNvPr id="246" name="Google Shape;246;p2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TeacherManager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982901" y="2417700"/>
              <a:ext cx="1781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Methods: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Create group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Purchase ads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Purchase test or make test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Create teacher account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Group Manager</a:t>
              </a:r>
              <a:endParaRPr sz="1200"/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3087031" y="3074601"/>
            <a:ext cx="3031485" cy="2068947"/>
            <a:chOff x="2201500" y="2267500"/>
            <a:chExt cx="3563100" cy="1982700"/>
          </a:xfrm>
        </p:grpSpPr>
        <p:sp>
          <p:nvSpPr>
            <p:cNvPr id="253" name="Google Shape;253;p2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StudentManager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105496" y="2426525"/>
              <a:ext cx="16590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Methods: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Join a group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Change Student’s level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Create student account</a:t>
              </a:r>
              <a:endParaRPr sz="900"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6219688" y="3074547"/>
            <a:ext cx="2924380" cy="2068947"/>
            <a:chOff x="2201500" y="2267500"/>
            <a:chExt cx="3563275" cy="1982700"/>
          </a:xfrm>
        </p:grpSpPr>
        <p:sp>
          <p:nvSpPr>
            <p:cNvPr id="259" name="Google Shape;259;p2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GuestManager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Methods: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66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Create guest account</a:t>
              </a:r>
              <a:endParaRPr sz="900"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Guest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129175" y="2417700"/>
              <a:ext cx="16356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lang="en" sz="1100" b="1"/>
                <a:t>UserManager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4" name="Google Shape;264;p25"/>
          <p:cNvCxnSpPr/>
          <p:nvPr/>
        </p:nvCxnSpPr>
        <p:spPr>
          <a:xfrm flipH="1">
            <a:off x="1864025" y="2535575"/>
            <a:ext cx="75990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5"/>
          <p:cNvCxnSpPr/>
          <p:nvPr/>
        </p:nvCxnSpPr>
        <p:spPr>
          <a:xfrm>
            <a:off x="4647100" y="2500250"/>
            <a:ext cx="17700" cy="5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5"/>
          <p:cNvCxnSpPr/>
          <p:nvPr/>
        </p:nvCxnSpPr>
        <p:spPr>
          <a:xfrm>
            <a:off x="6785125" y="2544425"/>
            <a:ext cx="73320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6"/>
          <p:cNvGrpSpPr/>
          <p:nvPr/>
        </p:nvGrpSpPr>
        <p:grpSpPr>
          <a:xfrm>
            <a:off x="1974545" y="1686878"/>
            <a:ext cx="5464726" cy="3231999"/>
            <a:chOff x="2201500" y="2267500"/>
            <a:chExt cx="3563100" cy="1982700"/>
          </a:xfrm>
        </p:grpSpPr>
        <p:sp>
          <p:nvSpPr>
            <p:cNvPr id="272" name="Google Shape;272;p2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MainController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201507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create an account according to your identity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create a group (for teachers)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join a group(for students)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take diagnostic test and get a level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</a:t>
              </a:r>
              <a:endParaRPr sz="120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Test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UserManager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TestManager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/>
            </a:p>
          </p:txBody>
        </p:sp>
      </p:grpSp>
      <p:sp>
        <p:nvSpPr>
          <p:cNvPr id="277" name="Google Shape;277;p2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lang="en" sz="2500"/>
              <a:t>MainController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>
            <a:off x="1026967" y="1356687"/>
            <a:ext cx="6290297" cy="2551338"/>
            <a:chOff x="2201500" y="2267500"/>
            <a:chExt cx="3563100" cy="1982700"/>
          </a:xfrm>
        </p:grpSpPr>
        <p:sp>
          <p:nvSpPr>
            <p:cNvPr id="80" name="Google Shape;80;p1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Word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Attributes:</a:t>
              </a:r>
              <a:endParaRPr sz="1200"/>
            </a:p>
            <a:p>
              <a: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○"/>
              </a:pPr>
              <a:r>
                <a:rPr lang="en" sz="1200"/>
                <a:t>Store Meaning(in different languages)</a:t>
              </a:r>
              <a:endParaRPr sz="1200"/>
            </a:p>
            <a:p>
              <a: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○"/>
              </a:pPr>
              <a:r>
                <a:rPr lang="en" sz="1200"/>
                <a:t>Store Example Sentence</a:t>
              </a:r>
              <a:endParaRPr sz="1200"/>
            </a:p>
            <a:p>
              <a: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○"/>
              </a:pPr>
              <a:r>
                <a:rPr lang="en" sz="1200"/>
                <a:t>Store Level of difficulty</a:t>
              </a:r>
              <a:endParaRPr sz="1200"/>
            </a:p>
            <a:p>
              <a: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○"/>
              </a:pPr>
              <a:r>
                <a:rPr lang="en" sz="1200"/>
                <a:t>Store Spelling(in English)</a:t>
              </a:r>
              <a:endParaRPr sz="1200"/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Methods:</a:t>
              </a:r>
              <a:endParaRPr sz="1200"/>
            </a:p>
            <a:p>
              <a: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○"/>
              </a:pPr>
              <a:r>
                <a:rPr lang="en" sz="1200"/>
                <a:t>Getter and Setter for all the above attributes 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Word(Entity)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1705055" y="1692151"/>
            <a:ext cx="6158106" cy="2948473"/>
            <a:chOff x="2201500" y="2267500"/>
            <a:chExt cx="3563100" cy="1982700"/>
          </a:xfrm>
        </p:grpSpPr>
        <p:sp>
          <p:nvSpPr>
            <p:cNvPr id="92" name="Google Shape;92;p1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Word 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Generate a list of a certain number of words for a certain level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Translate word from one language to another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FileManager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/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 Manager(use 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1827494" y="1505077"/>
            <a:ext cx="4878240" cy="2452996"/>
            <a:chOff x="2201500" y="2267500"/>
            <a:chExt cx="3563100" cy="1982700"/>
          </a:xfrm>
        </p:grpSpPr>
        <p:sp>
          <p:nvSpPr>
            <p:cNvPr id="103" name="Google Shape;103;p17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FileManager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/>
                <a:t>Object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Generate words from a file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Generate questions from a file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Generate user list from a file</a:t>
              </a:r>
              <a:endParaRPr sz="120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WordManager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UserManager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TestManager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/>
            </a:p>
          </p:txBody>
        </p:sp>
      </p:grpSp>
      <p:sp>
        <p:nvSpPr>
          <p:cNvPr id="109" name="Google Shape;109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FileManager(use case)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2066003" y="1325299"/>
            <a:ext cx="4639869" cy="2604488"/>
            <a:chOff x="2201500" y="2267500"/>
            <a:chExt cx="3563100" cy="1982710"/>
          </a:xfrm>
        </p:grpSpPr>
        <p:sp>
          <p:nvSpPr>
            <p:cNvPr id="115" name="Google Shape;115;p18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IDcreater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/>
                <a:t>User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2201503" y="267971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create an ID for each user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IDcreater(use case)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Answer(Entity)</a:t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2331104" y="1280965"/>
            <a:ext cx="5125519" cy="2613000"/>
            <a:chOff x="2201500" y="2267500"/>
            <a:chExt cx="3563100" cy="1982700"/>
          </a:xfrm>
        </p:grpSpPr>
        <p:sp>
          <p:nvSpPr>
            <p:cNvPr id="127" name="Google Shape;127;p1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Answer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Attributes: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Student’s answer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Student’s name </a:t>
              </a:r>
              <a:endParaRPr sz="1200">
                <a:solidFill>
                  <a:schemeClr val="dk1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Show student’s answer of the test</a:t>
              </a:r>
              <a:endParaRPr sz="1200"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Students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4453796" y="2268278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/>
                <a:t>Test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0"/>
          <p:cNvGrpSpPr/>
          <p:nvPr/>
        </p:nvGrpSpPr>
        <p:grpSpPr>
          <a:xfrm>
            <a:off x="2629700" y="196336"/>
            <a:ext cx="4773867" cy="2242046"/>
            <a:chOff x="2201481" y="2267491"/>
            <a:chExt cx="3563119" cy="2127380"/>
          </a:xfrm>
        </p:grpSpPr>
        <p:sp>
          <p:nvSpPr>
            <p:cNvPr id="137" name="Google Shape;137;p2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2201486" y="2267491"/>
              <a:ext cx="3563100" cy="475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Test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453796" y="2422392"/>
              <a:ext cx="1310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</a:rPr>
                <a:t>Children: Quiz</a:t>
              </a:r>
              <a:endParaRPr sz="1100" b="1">
                <a:solidFill>
                  <a:schemeClr val="dk1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</a:rPr>
                <a:t>Exam </a:t>
              </a:r>
              <a:endParaRPr sz="1100" b="1">
                <a:solidFill>
                  <a:schemeClr val="dk1"/>
                </a:solidFill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201481" y="2743071"/>
              <a:ext cx="2478000" cy="165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Attributes: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the time limit for the test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the name of the test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Test’s author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the price of the test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the score of the test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author (who made the test)</a:t>
              </a:r>
              <a:endParaRPr sz="1000">
                <a:solidFill>
                  <a:schemeClr val="dk1"/>
                </a:solidFill>
              </a:endParaRPr>
            </a:p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n" sz="1000">
                  <a:solidFill>
                    <a:schemeClr val="dk1"/>
                  </a:solidFill>
                </a:rPr>
                <a:t>Methods:</a:t>
              </a:r>
              <a:endParaRPr sz="1000">
                <a:solidFill>
                  <a:schemeClr val="dk1"/>
                </a:solidFill>
              </a:endParaRPr>
            </a:p>
            <a:p>
              <a:pPr marL="914400" lvl="1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○"/>
              </a:pPr>
              <a:r>
                <a:rPr lang="en" sz="1000">
                  <a:solidFill>
                    <a:schemeClr val="dk1"/>
                  </a:solidFill>
                </a:rPr>
                <a:t>Getters for all the above attributes </a:t>
              </a:r>
              <a:endParaRPr sz="900"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679388" y="2742976"/>
              <a:ext cx="1085100" cy="165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</p:txBody>
        </p:sp>
      </p:grpSp>
      <p:sp>
        <p:nvSpPr>
          <p:cNvPr id="142" name="Google Shape;142;p20"/>
          <p:cNvSpPr txBox="1">
            <a:spLocks noGrp="1"/>
          </p:cNvSpPr>
          <p:nvPr>
            <p:ph type="title" idx="4294967295"/>
          </p:nvPr>
        </p:nvSpPr>
        <p:spPr>
          <a:xfrm>
            <a:off x="311700" y="196375"/>
            <a:ext cx="2153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Test(Entity)</a:t>
            </a:r>
            <a:endParaRPr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51645" y="3060075"/>
            <a:ext cx="2695868" cy="1882382"/>
            <a:chOff x="2201500" y="2267500"/>
            <a:chExt cx="3563135" cy="1982707"/>
          </a:xfrm>
        </p:grpSpPr>
        <p:sp>
          <p:nvSpPr>
            <p:cNvPr id="144" name="Google Shape;144;p2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Diagnostic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2201507" y="2679707"/>
              <a:ext cx="25122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Attributes: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questions that generated randomly and included different levels.</a:t>
              </a:r>
              <a:endParaRPr sz="900">
                <a:solidFill>
                  <a:schemeClr val="dk1"/>
                </a:solidFill>
              </a:endParaRPr>
            </a:p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Methods: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Getter for  the above attribute</a:t>
              </a:r>
              <a:endParaRPr sz="900"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713735" y="2679707"/>
              <a:ext cx="10509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</p:txBody>
        </p:sp>
      </p:grpSp>
      <p:cxnSp>
        <p:nvCxnSpPr>
          <p:cNvPr id="150" name="Google Shape;150;p20"/>
          <p:cNvCxnSpPr/>
          <p:nvPr/>
        </p:nvCxnSpPr>
        <p:spPr>
          <a:xfrm flipH="1">
            <a:off x="1687575" y="2562075"/>
            <a:ext cx="795000" cy="3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1" name="Google Shape;151;p20"/>
          <p:cNvGrpSpPr/>
          <p:nvPr/>
        </p:nvGrpSpPr>
        <p:grpSpPr>
          <a:xfrm>
            <a:off x="2967105" y="3095479"/>
            <a:ext cx="3052508" cy="1882375"/>
            <a:chOff x="2201500" y="2267500"/>
            <a:chExt cx="3563100" cy="1982700"/>
          </a:xfrm>
        </p:grpSpPr>
        <p:sp>
          <p:nvSpPr>
            <p:cNvPr id="152" name="Google Shape;152;p2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PeriodTests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2201502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Attributes: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questions that in certain level</a:t>
              </a:r>
              <a:endParaRPr sz="900">
                <a:solidFill>
                  <a:schemeClr val="dk1"/>
                </a:solidFill>
              </a:endParaRPr>
            </a:p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Methods: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Getter for  the above attribute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</p:txBody>
        </p:sp>
      </p:grpSp>
      <p:cxnSp>
        <p:nvCxnSpPr>
          <p:cNvPr id="158" name="Google Shape;158;p20"/>
          <p:cNvCxnSpPr/>
          <p:nvPr/>
        </p:nvCxnSpPr>
        <p:spPr>
          <a:xfrm flipH="1">
            <a:off x="4618011" y="2516419"/>
            <a:ext cx="5400" cy="5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9" name="Google Shape;159;p20"/>
          <p:cNvGrpSpPr/>
          <p:nvPr/>
        </p:nvGrpSpPr>
        <p:grpSpPr>
          <a:xfrm>
            <a:off x="6136905" y="3095375"/>
            <a:ext cx="2942408" cy="1882375"/>
            <a:chOff x="2201500" y="2267500"/>
            <a:chExt cx="3563100" cy="1982700"/>
          </a:xfrm>
        </p:grpSpPr>
        <p:sp>
          <p:nvSpPr>
            <p:cNvPr id="160" name="Google Shape;160;p2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Quiz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Attributes: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Stores basic self learning quiz that only includes translation</a:t>
              </a:r>
              <a:endParaRPr sz="900">
                <a:solidFill>
                  <a:schemeClr val="dk1"/>
                </a:solidFill>
              </a:endParaRPr>
            </a:p>
            <a:p>
              <a:pPr marL="45720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" sz="900">
                  <a:solidFill>
                    <a:schemeClr val="dk1"/>
                  </a:solidFill>
                </a:rPr>
                <a:t>Methods:</a:t>
              </a:r>
              <a:endParaRPr sz="900">
                <a:solidFill>
                  <a:schemeClr val="dk1"/>
                </a:solidFill>
              </a:endParaRPr>
            </a:p>
            <a:p>
              <a:pPr marL="91440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○"/>
              </a:pPr>
              <a:r>
                <a:rPr lang="en" sz="900">
                  <a:solidFill>
                    <a:schemeClr val="dk1"/>
                  </a:solidFill>
                </a:rPr>
                <a:t>Getter for  the above attribute</a:t>
              </a:r>
              <a:endParaRPr sz="1200"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p20"/>
          <p:cNvCxnSpPr/>
          <p:nvPr/>
        </p:nvCxnSpPr>
        <p:spPr>
          <a:xfrm>
            <a:off x="6414050" y="2509075"/>
            <a:ext cx="865800" cy="3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1"/>
          <p:cNvGrpSpPr/>
          <p:nvPr/>
        </p:nvGrpSpPr>
        <p:grpSpPr>
          <a:xfrm>
            <a:off x="1933332" y="852257"/>
            <a:ext cx="5540977" cy="3439006"/>
            <a:chOff x="2201500" y="2267498"/>
            <a:chExt cx="3563100" cy="1982708"/>
          </a:xfrm>
        </p:grpSpPr>
        <p:sp>
          <p:nvSpPr>
            <p:cNvPr id="172" name="Google Shape;172;p2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201500" y="2267498"/>
              <a:ext cx="3563100" cy="528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TestManager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201500" y="2795777"/>
              <a:ext cx="2252400" cy="145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Create an exam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Get the test created by certain teacher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Add question to a test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Remove question to a test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Grade a test</a:t>
              </a:r>
              <a:endParaRPr sz="12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453807" y="2795806"/>
              <a:ext cx="1310700" cy="145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title" idx="4294967295"/>
          </p:nvPr>
        </p:nvSpPr>
        <p:spPr>
          <a:xfrm>
            <a:off x="311700" y="151375"/>
            <a:ext cx="85206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TestManager(use case)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1615278" y="1321631"/>
            <a:ext cx="5646801" cy="3261740"/>
            <a:chOff x="2201500" y="2267500"/>
            <a:chExt cx="3563100" cy="1982700"/>
          </a:xfrm>
        </p:grpSpPr>
        <p:sp>
          <p:nvSpPr>
            <p:cNvPr id="182" name="Google Shape;182;p2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201500" y="2267546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Group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Attributes: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teacher who build it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a list of students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the group ID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the group name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Number of group members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Store some tests with corresponding answers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endParaRPr sz="1200">
                <a:solidFill>
                  <a:schemeClr val="dk1"/>
                </a:solidFill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Methods:</a:t>
              </a:r>
              <a:endParaRPr sz="1200">
                <a:solidFill>
                  <a:schemeClr val="dk1"/>
                </a:solidFill>
              </a:endParaRPr>
            </a:p>
            <a:p>
              <a:pPr marL="914400" lvl="1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○"/>
              </a:pPr>
              <a:r>
                <a:rPr lang="en" sz="1200">
                  <a:solidFill>
                    <a:schemeClr val="dk1"/>
                  </a:solidFill>
                </a:rPr>
                <a:t>Getter and Setter for all the above attributes </a:t>
              </a:r>
              <a:endParaRPr sz="1200"/>
            </a:p>
          </p:txBody>
        </p:sp>
      </p:grpSp>
      <p:sp>
        <p:nvSpPr>
          <p:cNvPr id="185" name="Google Shape;185;p22"/>
          <p:cNvSpPr txBox="1">
            <a:spLocks noGrp="1"/>
          </p:cNvSpPr>
          <p:nvPr>
            <p:ph type="title" idx="4294967295"/>
          </p:nvPr>
        </p:nvSpPr>
        <p:spPr>
          <a:xfrm>
            <a:off x="311700" y="6164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Group(Entity)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574600" y="2250889"/>
            <a:ext cx="130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Macintosh PowerPoint</Application>
  <PresentationFormat>全屏显示(16:9)</PresentationFormat>
  <Paragraphs>221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Question(Entity)</vt:lpstr>
      <vt:lpstr>Word(Entity)</vt:lpstr>
      <vt:lpstr>Word Manager(use case)</vt:lpstr>
      <vt:lpstr>FileManager(use case)</vt:lpstr>
      <vt:lpstr>IDcreater(use case)</vt:lpstr>
      <vt:lpstr>Answer(Entity)</vt:lpstr>
      <vt:lpstr>Test(Entity)</vt:lpstr>
      <vt:lpstr>TestManager(use case)</vt:lpstr>
      <vt:lpstr>Group(Entity)</vt:lpstr>
      <vt:lpstr>GroupManager(use case)</vt:lpstr>
      <vt:lpstr>user(Entity)</vt:lpstr>
      <vt:lpstr>UserManager(use case)</vt:lpstr>
      <vt:lpstr>MainController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Question(Entity)</dc:title>
  <cp:lastModifiedBy>Shiqi Gao</cp:lastModifiedBy>
  <cp:revision>1</cp:revision>
  <dcterms:modified xsi:type="dcterms:W3CDTF">2021-10-18T21:03:49Z</dcterms:modified>
</cp:coreProperties>
</file>